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7307263" cy="100806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68" d="100"/>
          <a:sy n="68" d="100"/>
        </p:scale>
        <p:origin x="5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48045" y="1649770"/>
            <a:ext cx="6211174" cy="3509551"/>
          </a:xfrm>
        </p:spPr>
        <p:txBody>
          <a:bodyPr anchor="b"/>
          <a:lstStyle>
            <a:lvl1pPr algn="ctr">
              <a:defRPr sz="4795"/>
            </a:lvl1pPr>
          </a:lstStyle>
          <a:p>
            <a:r>
              <a:rPr lang="ja-JP" altLang="en-US"/>
              <a:t>マスター タイトルの書式設定</a:t>
            </a:r>
            <a:endParaRPr lang="en-US" dirty="0"/>
          </a:p>
        </p:txBody>
      </p:sp>
      <p:sp>
        <p:nvSpPr>
          <p:cNvPr id="3" name="Subtitle 2"/>
          <p:cNvSpPr>
            <a:spLocks noGrp="1"/>
          </p:cNvSpPr>
          <p:nvPr>
            <p:ph type="subTitle" idx="1"/>
          </p:nvPr>
        </p:nvSpPr>
        <p:spPr>
          <a:xfrm>
            <a:off x="913408" y="5294662"/>
            <a:ext cx="5480447" cy="2433817"/>
          </a:xfrm>
        </p:spPr>
        <p:txBody>
          <a:bodyPr/>
          <a:lstStyle>
            <a:lvl1pPr marL="0" indent="0" algn="ctr">
              <a:buNone/>
              <a:defRPr sz="1918"/>
            </a:lvl1pPr>
            <a:lvl2pPr marL="365349" indent="0" algn="ctr">
              <a:buNone/>
              <a:defRPr sz="1598"/>
            </a:lvl2pPr>
            <a:lvl3pPr marL="730697" indent="0" algn="ctr">
              <a:buNone/>
              <a:defRPr sz="1438"/>
            </a:lvl3pPr>
            <a:lvl4pPr marL="1096046" indent="0" algn="ctr">
              <a:buNone/>
              <a:defRPr sz="1279"/>
            </a:lvl4pPr>
            <a:lvl5pPr marL="1461394" indent="0" algn="ctr">
              <a:buNone/>
              <a:defRPr sz="1279"/>
            </a:lvl5pPr>
            <a:lvl6pPr marL="1826743" indent="0" algn="ctr">
              <a:buNone/>
              <a:defRPr sz="1279"/>
            </a:lvl6pPr>
            <a:lvl7pPr marL="2192091" indent="0" algn="ctr">
              <a:buNone/>
              <a:defRPr sz="1279"/>
            </a:lvl7pPr>
            <a:lvl8pPr marL="2557440" indent="0" algn="ctr">
              <a:buNone/>
              <a:defRPr sz="1279"/>
            </a:lvl8pPr>
            <a:lvl9pPr marL="2922788" indent="0" algn="ctr">
              <a:buNone/>
              <a:defRPr sz="1279"/>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4C85E10-8069-4542-8144-9F6B71B7BB6C}" type="datetimeFigureOut">
              <a:rPr kumimoji="1" lang="ja-JP" altLang="en-US" smtClean="0"/>
              <a:t>2025/8/20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6F8393-C233-4A2C-8205-25A92A7407F5}" type="slidenum">
              <a:rPr kumimoji="1" lang="ja-JP" altLang="en-US" smtClean="0"/>
              <a:t>‹#›</a:t>
            </a:fld>
            <a:endParaRPr kumimoji="1" lang="ja-JP" altLang="en-US"/>
          </a:p>
        </p:txBody>
      </p:sp>
    </p:spTree>
    <p:extLst>
      <p:ext uri="{BB962C8B-B14F-4D97-AF65-F5344CB8AC3E}">
        <p14:creationId xmlns:p14="http://schemas.microsoft.com/office/powerpoint/2010/main" val="2374405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4C85E10-8069-4542-8144-9F6B71B7BB6C}" type="datetimeFigureOut">
              <a:rPr kumimoji="1" lang="ja-JP" altLang="en-US" smtClean="0"/>
              <a:t>2025/8/20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6F8393-C233-4A2C-8205-25A92A7407F5}" type="slidenum">
              <a:rPr kumimoji="1" lang="ja-JP" altLang="en-US" smtClean="0"/>
              <a:t>‹#›</a:t>
            </a:fld>
            <a:endParaRPr kumimoji="1" lang="ja-JP" altLang="en-US"/>
          </a:p>
        </p:txBody>
      </p:sp>
    </p:spTree>
    <p:extLst>
      <p:ext uri="{BB962C8B-B14F-4D97-AF65-F5344CB8AC3E}">
        <p14:creationId xmlns:p14="http://schemas.microsoft.com/office/powerpoint/2010/main" val="405058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29260" y="536700"/>
            <a:ext cx="1575629" cy="8542864"/>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02375" y="536700"/>
            <a:ext cx="4635545" cy="854286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4C85E10-8069-4542-8144-9F6B71B7BB6C}" type="datetimeFigureOut">
              <a:rPr kumimoji="1" lang="ja-JP" altLang="en-US" smtClean="0"/>
              <a:t>2025/8/20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6F8393-C233-4A2C-8205-25A92A7407F5}" type="slidenum">
              <a:rPr kumimoji="1" lang="ja-JP" altLang="en-US" smtClean="0"/>
              <a:t>‹#›</a:t>
            </a:fld>
            <a:endParaRPr kumimoji="1" lang="ja-JP" altLang="en-US"/>
          </a:p>
        </p:txBody>
      </p:sp>
    </p:spTree>
    <p:extLst>
      <p:ext uri="{BB962C8B-B14F-4D97-AF65-F5344CB8AC3E}">
        <p14:creationId xmlns:p14="http://schemas.microsoft.com/office/powerpoint/2010/main" val="3716537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4C85E10-8069-4542-8144-9F6B71B7BB6C}" type="datetimeFigureOut">
              <a:rPr kumimoji="1" lang="ja-JP" altLang="en-US" smtClean="0"/>
              <a:t>2025/8/20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6F8393-C233-4A2C-8205-25A92A7407F5}" type="slidenum">
              <a:rPr kumimoji="1" lang="ja-JP" altLang="en-US" smtClean="0"/>
              <a:t>‹#›</a:t>
            </a:fld>
            <a:endParaRPr kumimoji="1" lang="ja-JP" altLang="en-US"/>
          </a:p>
        </p:txBody>
      </p:sp>
    </p:spTree>
    <p:extLst>
      <p:ext uri="{BB962C8B-B14F-4D97-AF65-F5344CB8AC3E}">
        <p14:creationId xmlns:p14="http://schemas.microsoft.com/office/powerpoint/2010/main" val="4109414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98569" y="2513159"/>
            <a:ext cx="6302514" cy="4193259"/>
          </a:xfrm>
        </p:spPr>
        <p:txBody>
          <a:bodyPr anchor="b"/>
          <a:lstStyle>
            <a:lvl1pPr>
              <a:defRPr sz="4795"/>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98569" y="6746088"/>
            <a:ext cx="6302514" cy="2205136"/>
          </a:xfrm>
        </p:spPr>
        <p:txBody>
          <a:bodyPr/>
          <a:lstStyle>
            <a:lvl1pPr marL="0" indent="0">
              <a:buNone/>
              <a:defRPr sz="1918">
                <a:solidFill>
                  <a:schemeClr val="tx1"/>
                </a:solidFill>
              </a:defRPr>
            </a:lvl1pPr>
            <a:lvl2pPr marL="365349" indent="0">
              <a:buNone/>
              <a:defRPr sz="1598">
                <a:solidFill>
                  <a:schemeClr val="tx1">
                    <a:tint val="75000"/>
                  </a:schemeClr>
                </a:solidFill>
              </a:defRPr>
            </a:lvl2pPr>
            <a:lvl3pPr marL="730697" indent="0">
              <a:buNone/>
              <a:defRPr sz="1438">
                <a:solidFill>
                  <a:schemeClr val="tx1">
                    <a:tint val="75000"/>
                  </a:schemeClr>
                </a:solidFill>
              </a:defRPr>
            </a:lvl3pPr>
            <a:lvl4pPr marL="1096046" indent="0">
              <a:buNone/>
              <a:defRPr sz="1279">
                <a:solidFill>
                  <a:schemeClr val="tx1">
                    <a:tint val="75000"/>
                  </a:schemeClr>
                </a:solidFill>
              </a:defRPr>
            </a:lvl4pPr>
            <a:lvl5pPr marL="1461394" indent="0">
              <a:buNone/>
              <a:defRPr sz="1279">
                <a:solidFill>
                  <a:schemeClr val="tx1">
                    <a:tint val="75000"/>
                  </a:schemeClr>
                </a:solidFill>
              </a:defRPr>
            </a:lvl5pPr>
            <a:lvl6pPr marL="1826743" indent="0">
              <a:buNone/>
              <a:defRPr sz="1279">
                <a:solidFill>
                  <a:schemeClr val="tx1">
                    <a:tint val="75000"/>
                  </a:schemeClr>
                </a:solidFill>
              </a:defRPr>
            </a:lvl6pPr>
            <a:lvl7pPr marL="2192091" indent="0">
              <a:buNone/>
              <a:defRPr sz="1279">
                <a:solidFill>
                  <a:schemeClr val="tx1">
                    <a:tint val="75000"/>
                  </a:schemeClr>
                </a:solidFill>
              </a:defRPr>
            </a:lvl7pPr>
            <a:lvl8pPr marL="2557440" indent="0">
              <a:buNone/>
              <a:defRPr sz="1279">
                <a:solidFill>
                  <a:schemeClr val="tx1">
                    <a:tint val="75000"/>
                  </a:schemeClr>
                </a:solidFill>
              </a:defRPr>
            </a:lvl8pPr>
            <a:lvl9pPr marL="2922788" indent="0">
              <a:buNone/>
              <a:defRPr sz="1279">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4C85E10-8069-4542-8144-9F6B71B7BB6C}" type="datetimeFigureOut">
              <a:rPr kumimoji="1" lang="ja-JP" altLang="en-US" smtClean="0"/>
              <a:t>2025/8/20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6F8393-C233-4A2C-8205-25A92A7407F5}" type="slidenum">
              <a:rPr kumimoji="1" lang="ja-JP" altLang="en-US" smtClean="0"/>
              <a:t>‹#›</a:t>
            </a:fld>
            <a:endParaRPr kumimoji="1" lang="ja-JP" altLang="en-US"/>
          </a:p>
        </p:txBody>
      </p:sp>
    </p:spTree>
    <p:extLst>
      <p:ext uri="{BB962C8B-B14F-4D97-AF65-F5344CB8AC3E}">
        <p14:creationId xmlns:p14="http://schemas.microsoft.com/office/powerpoint/2010/main" val="3318915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02374" y="2683500"/>
            <a:ext cx="3105587" cy="639606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699302" y="2683500"/>
            <a:ext cx="3105587" cy="639606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4C85E10-8069-4542-8144-9F6B71B7BB6C}" type="datetimeFigureOut">
              <a:rPr kumimoji="1" lang="ja-JP" altLang="en-US" smtClean="0"/>
              <a:t>2025/8/20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06F8393-C233-4A2C-8205-25A92A7407F5}" type="slidenum">
              <a:rPr kumimoji="1" lang="ja-JP" altLang="en-US" smtClean="0"/>
              <a:t>‹#›</a:t>
            </a:fld>
            <a:endParaRPr kumimoji="1" lang="ja-JP" altLang="en-US"/>
          </a:p>
        </p:txBody>
      </p:sp>
    </p:spTree>
    <p:extLst>
      <p:ext uri="{BB962C8B-B14F-4D97-AF65-F5344CB8AC3E}">
        <p14:creationId xmlns:p14="http://schemas.microsoft.com/office/powerpoint/2010/main" val="952905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03326" y="536702"/>
            <a:ext cx="6302514" cy="194845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03327" y="2471154"/>
            <a:ext cx="3091314" cy="1211074"/>
          </a:xfrm>
        </p:spPr>
        <p:txBody>
          <a:bodyPr anchor="b"/>
          <a:lstStyle>
            <a:lvl1pPr marL="0" indent="0">
              <a:buNone/>
              <a:defRPr sz="1918" b="1"/>
            </a:lvl1pPr>
            <a:lvl2pPr marL="365349" indent="0">
              <a:buNone/>
              <a:defRPr sz="1598" b="1"/>
            </a:lvl2pPr>
            <a:lvl3pPr marL="730697" indent="0">
              <a:buNone/>
              <a:defRPr sz="1438" b="1"/>
            </a:lvl3pPr>
            <a:lvl4pPr marL="1096046" indent="0">
              <a:buNone/>
              <a:defRPr sz="1279" b="1"/>
            </a:lvl4pPr>
            <a:lvl5pPr marL="1461394" indent="0">
              <a:buNone/>
              <a:defRPr sz="1279" b="1"/>
            </a:lvl5pPr>
            <a:lvl6pPr marL="1826743" indent="0">
              <a:buNone/>
              <a:defRPr sz="1279" b="1"/>
            </a:lvl6pPr>
            <a:lvl7pPr marL="2192091" indent="0">
              <a:buNone/>
              <a:defRPr sz="1279" b="1"/>
            </a:lvl7pPr>
            <a:lvl8pPr marL="2557440" indent="0">
              <a:buNone/>
              <a:defRPr sz="1279" b="1"/>
            </a:lvl8pPr>
            <a:lvl9pPr marL="2922788" indent="0">
              <a:buNone/>
              <a:defRPr sz="1279" b="1"/>
            </a:lvl9pPr>
          </a:lstStyle>
          <a:p>
            <a:pPr lvl="0"/>
            <a:r>
              <a:rPr lang="ja-JP" altLang="en-US"/>
              <a:t>マスター テキストの書式設定</a:t>
            </a:r>
          </a:p>
        </p:txBody>
      </p:sp>
      <p:sp>
        <p:nvSpPr>
          <p:cNvPr id="4" name="Content Placeholder 3"/>
          <p:cNvSpPr>
            <a:spLocks noGrp="1"/>
          </p:cNvSpPr>
          <p:nvPr>
            <p:ph sz="half" idx="2"/>
          </p:nvPr>
        </p:nvSpPr>
        <p:spPr>
          <a:xfrm>
            <a:off x="503327" y="3682228"/>
            <a:ext cx="3091314" cy="541600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699302" y="2471154"/>
            <a:ext cx="3106539" cy="1211074"/>
          </a:xfrm>
        </p:spPr>
        <p:txBody>
          <a:bodyPr anchor="b"/>
          <a:lstStyle>
            <a:lvl1pPr marL="0" indent="0">
              <a:buNone/>
              <a:defRPr sz="1918" b="1"/>
            </a:lvl1pPr>
            <a:lvl2pPr marL="365349" indent="0">
              <a:buNone/>
              <a:defRPr sz="1598" b="1"/>
            </a:lvl2pPr>
            <a:lvl3pPr marL="730697" indent="0">
              <a:buNone/>
              <a:defRPr sz="1438" b="1"/>
            </a:lvl3pPr>
            <a:lvl4pPr marL="1096046" indent="0">
              <a:buNone/>
              <a:defRPr sz="1279" b="1"/>
            </a:lvl4pPr>
            <a:lvl5pPr marL="1461394" indent="0">
              <a:buNone/>
              <a:defRPr sz="1279" b="1"/>
            </a:lvl5pPr>
            <a:lvl6pPr marL="1826743" indent="0">
              <a:buNone/>
              <a:defRPr sz="1279" b="1"/>
            </a:lvl6pPr>
            <a:lvl7pPr marL="2192091" indent="0">
              <a:buNone/>
              <a:defRPr sz="1279" b="1"/>
            </a:lvl7pPr>
            <a:lvl8pPr marL="2557440" indent="0">
              <a:buNone/>
              <a:defRPr sz="1279" b="1"/>
            </a:lvl8pPr>
            <a:lvl9pPr marL="2922788" indent="0">
              <a:buNone/>
              <a:defRPr sz="1279" b="1"/>
            </a:lvl9pPr>
          </a:lstStyle>
          <a:p>
            <a:pPr lvl="0"/>
            <a:r>
              <a:rPr lang="ja-JP" altLang="en-US"/>
              <a:t>マスター テキストの書式設定</a:t>
            </a:r>
          </a:p>
        </p:txBody>
      </p:sp>
      <p:sp>
        <p:nvSpPr>
          <p:cNvPr id="6" name="Content Placeholder 5"/>
          <p:cNvSpPr>
            <a:spLocks noGrp="1"/>
          </p:cNvSpPr>
          <p:nvPr>
            <p:ph sz="quarter" idx="4"/>
          </p:nvPr>
        </p:nvSpPr>
        <p:spPr>
          <a:xfrm>
            <a:off x="3699302" y="3682228"/>
            <a:ext cx="3106539" cy="541600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4C85E10-8069-4542-8144-9F6B71B7BB6C}" type="datetimeFigureOut">
              <a:rPr kumimoji="1" lang="ja-JP" altLang="en-US" smtClean="0"/>
              <a:t>2025/8/20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06F8393-C233-4A2C-8205-25A92A7407F5}" type="slidenum">
              <a:rPr kumimoji="1" lang="ja-JP" altLang="en-US" smtClean="0"/>
              <a:t>‹#›</a:t>
            </a:fld>
            <a:endParaRPr kumimoji="1" lang="ja-JP" altLang="en-US"/>
          </a:p>
        </p:txBody>
      </p:sp>
    </p:spTree>
    <p:extLst>
      <p:ext uri="{BB962C8B-B14F-4D97-AF65-F5344CB8AC3E}">
        <p14:creationId xmlns:p14="http://schemas.microsoft.com/office/powerpoint/2010/main" val="908107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4C85E10-8069-4542-8144-9F6B71B7BB6C}" type="datetimeFigureOut">
              <a:rPr kumimoji="1" lang="ja-JP" altLang="en-US" smtClean="0"/>
              <a:t>2025/8/20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06F8393-C233-4A2C-8205-25A92A7407F5}" type="slidenum">
              <a:rPr kumimoji="1" lang="ja-JP" altLang="en-US" smtClean="0"/>
              <a:t>‹#›</a:t>
            </a:fld>
            <a:endParaRPr kumimoji="1" lang="ja-JP" altLang="en-US"/>
          </a:p>
        </p:txBody>
      </p:sp>
    </p:spTree>
    <p:extLst>
      <p:ext uri="{BB962C8B-B14F-4D97-AF65-F5344CB8AC3E}">
        <p14:creationId xmlns:p14="http://schemas.microsoft.com/office/powerpoint/2010/main" val="35297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C85E10-8069-4542-8144-9F6B71B7BB6C}" type="datetimeFigureOut">
              <a:rPr kumimoji="1" lang="ja-JP" altLang="en-US" smtClean="0"/>
              <a:t>2025/8/20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06F8393-C233-4A2C-8205-25A92A7407F5}" type="slidenum">
              <a:rPr kumimoji="1" lang="ja-JP" altLang="en-US" smtClean="0"/>
              <a:t>‹#›</a:t>
            </a:fld>
            <a:endParaRPr kumimoji="1" lang="ja-JP" altLang="en-US"/>
          </a:p>
        </p:txBody>
      </p:sp>
    </p:spTree>
    <p:extLst>
      <p:ext uri="{BB962C8B-B14F-4D97-AF65-F5344CB8AC3E}">
        <p14:creationId xmlns:p14="http://schemas.microsoft.com/office/powerpoint/2010/main" val="1145631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03326" y="672042"/>
            <a:ext cx="2356783" cy="2352146"/>
          </a:xfrm>
        </p:spPr>
        <p:txBody>
          <a:bodyPr anchor="b"/>
          <a:lstStyle>
            <a:lvl1pPr>
              <a:defRPr sz="2557"/>
            </a:lvl1pPr>
          </a:lstStyle>
          <a:p>
            <a:r>
              <a:rPr lang="ja-JP" altLang="en-US"/>
              <a:t>マスター タイトルの書式設定</a:t>
            </a:r>
            <a:endParaRPr lang="en-US" dirty="0"/>
          </a:p>
        </p:txBody>
      </p:sp>
      <p:sp>
        <p:nvSpPr>
          <p:cNvPr id="3" name="Content Placeholder 2"/>
          <p:cNvSpPr>
            <a:spLocks noGrp="1"/>
          </p:cNvSpPr>
          <p:nvPr>
            <p:ph idx="1"/>
          </p:nvPr>
        </p:nvSpPr>
        <p:spPr>
          <a:xfrm>
            <a:off x="3106538" y="1451426"/>
            <a:ext cx="3699302" cy="7163777"/>
          </a:xfrm>
        </p:spPr>
        <p:txBody>
          <a:bodyPr/>
          <a:lstStyle>
            <a:lvl1pPr>
              <a:defRPr sz="2557"/>
            </a:lvl1pPr>
            <a:lvl2pPr>
              <a:defRPr sz="2237"/>
            </a:lvl2pPr>
            <a:lvl3pPr>
              <a:defRPr sz="1918"/>
            </a:lvl3pPr>
            <a:lvl4pPr>
              <a:defRPr sz="1598"/>
            </a:lvl4pPr>
            <a:lvl5pPr>
              <a:defRPr sz="1598"/>
            </a:lvl5pPr>
            <a:lvl6pPr>
              <a:defRPr sz="1598"/>
            </a:lvl6pPr>
            <a:lvl7pPr>
              <a:defRPr sz="1598"/>
            </a:lvl7pPr>
            <a:lvl8pPr>
              <a:defRPr sz="1598"/>
            </a:lvl8pPr>
            <a:lvl9pPr>
              <a:defRPr sz="1598"/>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03326" y="3024188"/>
            <a:ext cx="2356783" cy="5602681"/>
          </a:xfrm>
        </p:spPr>
        <p:txBody>
          <a:bodyPr/>
          <a:lstStyle>
            <a:lvl1pPr marL="0" indent="0">
              <a:buNone/>
              <a:defRPr sz="1279"/>
            </a:lvl1pPr>
            <a:lvl2pPr marL="365349" indent="0">
              <a:buNone/>
              <a:defRPr sz="1119"/>
            </a:lvl2pPr>
            <a:lvl3pPr marL="730697" indent="0">
              <a:buNone/>
              <a:defRPr sz="959"/>
            </a:lvl3pPr>
            <a:lvl4pPr marL="1096046" indent="0">
              <a:buNone/>
              <a:defRPr sz="799"/>
            </a:lvl4pPr>
            <a:lvl5pPr marL="1461394" indent="0">
              <a:buNone/>
              <a:defRPr sz="799"/>
            </a:lvl5pPr>
            <a:lvl6pPr marL="1826743" indent="0">
              <a:buNone/>
              <a:defRPr sz="799"/>
            </a:lvl6pPr>
            <a:lvl7pPr marL="2192091" indent="0">
              <a:buNone/>
              <a:defRPr sz="799"/>
            </a:lvl7pPr>
            <a:lvl8pPr marL="2557440" indent="0">
              <a:buNone/>
              <a:defRPr sz="799"/>
            </a:lvl8pPr>
            <a:lvl9pPr marL="2922788" indent="0">
              <a:buNone/>
              <a:defRPr sz="79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4C85E10-8069-4542-8144-9F6B71B7BB6C}" type="datetimeFigureOut">
              <a:rPr kumimoji="1" lang="ja-JP" altLang="en-US" smtClean="0"/>
              <a:t>2025/8/20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06F8393-C233-4A2C-8205-25A92A7407F5}" type="slidenum">
              <a:rPr kumimoji="1" lang="ja-JP" altLang="en-US" smtClean="0"/>
              <a:t>‹#›</a:t>
            </a:fld>
            <a:endParaRPr kumimoji="1" lang="ja-JP" altLang="en-US"/>
          </a:p>
        </p:txBody>
      </p:sp>
    </p:spTree>
    <p:extLst>
      <p:ext uri="{BB962C8B-B14F-4D97-AF65-F5344CB8AC3E}">
        <p14:creationId xmlns:p14="http://schemas.microsoft.com/office/powerpoint/2010/main" val="3356982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03326" y="672042"/>
            <a:ext cx="2356783" cy="2352146"/>
          </a:xfrm>
        </p:spPr>
        <p:txBody>
          <a:bodyPr anchor="b"/>
          <a:lstStyle>
            <a:lvl1pPr>
              <a:defRPr sz="255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106538" y="1451426"/>
            <a:ext cx="3699302" cy="7163777"/>
          </a:xfrm>
        </p:spPr>
        <p:txBody>
          <a:bodyPr anchor="t"/>
          <a:lstStyle>
            <a:lvl1pPr marL="0" indent="0">
              <a:buNone/>
              <a:defRPr sz="2557"/>
            </a:lvl1pPr>
            <a:lvl2pPr marL="365349" indent="0">
              <a:buNone/>
              <a:defRPr sz="2237"/>
            </a:lvl2pPr>
            <a:lvl3pPr marL="730697" indent="0">
              <a:buNone/>
              <a:defRPr sz="1918"/>
            </a:lvl3pPr>
            <a:lvl4pPr marL="1096046" indent="0">
              <a:buNone/>
              <a:defRPr sz="1598"/>
            </a:lvl4pPr>
            <a:lvl5pPr marL="1461394" indent="0">
              <a:buNone/>
              <a:defRPr sz="1598"/>
            </a:lvl5pPr>
            <a:lvl6pPr marL="1826743" indent="0">
              <a:buNone/>
              <a:defRPr sz="1598"/>
            </a:lvl6pPr>
            <a:lvl7pPr marL="2192091" indent="0">
              <a:buNone/>
              <a:defRPr sz="1598"/>
            </a:lvl7pPr>
            <a:lvl8pPr marL="2557440" indent="0">
              <a:buNone/>
              <a:defRPr sz="1598"/>
            </a:lvl8pPr>
            <a:lvl9pPr marL="2922788" indent="0">
              <a:buNone/>
              <a:defRPr sz="1598"/>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03326" y="3024188"/>
            <a:ext cx="2356783" cy="5602681"/>
          </a:xfrm>
        </p:spPr>
        <p:txBody>
          <a:bodyPr/>
          <a:lstStyle>
            <a:lvl1pPr marL="0" indent="0">
              <a:buNone/>
              <a:defRPr sz="1279"/>
            </a:lvl1pPr>
            <a:lvl2pPr marL="365349" indent="0">
              <a:buNone/>
              <a:defRPr sz="1119"/>
            </a:lvl2pPr>
            <a:lvl3pPr marL="730697" indent="0">
              <a:buNone/>
              <a:defRPr sz="959"/>
            </a:lvl3pPr>
            <a:lvl4pPr marL="1096046" indent="0">
              <a:buNone/>
              <a:defRPr sz="799"/>
            </a:lvl4pPr>
            <a:lvl5pPr marL="1461394" indent="0">
              <a:buNone/>
              <a:defRPr sz="799"/>
            </a:lvl5pPr>
            <a:lvl6pPr marL="1826743" indent="0">
              <a:buNone/>
              <a:defRPr sz="799"/>
            </a:lvl6pPr>
            <a:lvl7pPr marL="2192091" indent="0">
              <a:buNone/>
              <a:defRPr sz="799"/>
            </a:lvl7pPr>
            <a:lvl8pPr marL="2557440" indent="0">
              <a:buNone/>
              <a:defRPr sz="799"/>
            </a:lvl8pPr>
            <a:lvl9pPr marL="2922788" indent="0">
              <a:buNone/>
              <a:defRPr sz="79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4C85E10-8069-4542-8144-9F6B71B7BB6C}" type="datetimeFigureOut">
              <a:rPr kumimoji="1" lang="ja-JP" altLang="en-US" smtClean="0"/>
              <a:t>2025/8/20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06F8393-C233-4A2C-8205-25A92A7407F5}" type="slidenum">
              <a:rPr kumimoji="1" lang="ja-JP" altLang="en-US" smtClean="0"/>
              <a:t>‹#›</a:t>
            </a:fld>
            <a:endParaRPr kumimoji="1" lang="ja-JP" altLang="en-US"/>
          </a:p>
        </p:txBody>
      </p:sp>
    </p:spTree>
    <p:extLst>
      <p:ext uri="{BB962C8B-B14F-4D97-AF65-F5344CB8AC3E}">
        <p14:creationId xmlns:p14="http://schemas.microsoft.com/office/powerpoint/2010/main" val="3004873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375" y="536702"/>
            <a:ext cx="6302514" cy="194845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02375" y="2683500"/>
            <a:ext cx="6302514" cy="639606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02374" y="9343248"/>
            <a:ext cx="1644134" cy="536700"/>
          </a:xfrm>
          <a:prstGeom prst="rect">
            <a:avLst/>
          </a:prstGeom>
        </p:spPr>
        <p:txBody>
          <a:bodyPr vert="horz" lIns="91440" tIns="45720" rIns="91440" bIns="45720" rtlCol="0" anchor="ctr"/>
          <a:lstStyle>
            <a:lvl1pPr algn="l">
              <a:defRPr sz="959">
                <a:solidFill>
                  <a:schemeClr val="tx1">
                    <a:tint val="75000"/>
                  </a:schemeClr>
                </a:solidFill>
              </a:defRPr>
            </a:lvl1pPr>
          </a:lstStyle>
          <a:p>
            <a:fld id="{D4C85E10-8069-4542-8144-9F6B71B7BB6C}" type="datetimeFigureOut">
              <a:rPr kumimoji="1" lang="ja-JP" altLang="en-US" smtClean="0"/>
              <a:t>2025/8/20</a:t>
            </a:fld>
            <a:endParaRPr kumimoji="1" lang="ja-JP" altLang="en-US"/>
          </a:p>
        </p:txBody>
      </p:sp>
      <p:sp>
        <p:nvSpPr>
          <p:cNvPr id="5" name="Footer Placeholder 4"/>
          <p:cNvSpPr>
            <a:spLocks noGrp="1"/>
          </p:cNvSpPr>
          <p:nvPr>
            <p:ph type="ftr" sz="quarter" idx="3"/>
          </p:nvPr>
        </p:nvSpPr>
        <p:spPr>
          <a:xfrm>
            <a:off x="2420531" y="9343248"/>
            <a:ext cx="2466201" cy="536700"/>
          </a:xfrm>
          <a:prstGeom prst="rect">
            <a:avLst/>
          </a:prstGeom>
        </p:spPr>
        <p:txBody>
          <a:bodyPr vert="horz" lIns="91440" tIns="45720" rIns="91440" bIns="45720" rtlCol="0" anchor="ctr"/>
          <a:lstStyle>
            <a:lvl1pPr algn="ctr">
              <a:defRPr sz="959">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160755" y="9343248"/>
            <a:ext cx="1644134" cy="536700"/>
          </a:xfrm>
          <a:prstGeom prst="rect">
            <a:avLst/>
          </a:prstGeom>
        </p:spPr>
        <p:txBody>
          <a:bodyPr vert="horz" lIns="91440" tIns="45720" rIns="91440" bIns="45720" rtlCol="0" anchor="ctr"/>
          <a:lstStyle>
            <a:lvl1pPr algn="r">
              <a:defRPr sz="959">
                <a:solidFill>
                  <a:schemeClr val="tx1">
                    <a:tint val="75000"/>
                  </a:schemeClr>
                </a:solidFill>
              </a:defRPr>
            </a:lvl1pPr>
          </a:lstStyle>
          <a:p>
            <a:fld id="{506F8393-C233-4A2C-8205-25A92A7407F5}" type="slidenum">
              <a:rPr kumimoji="1" lang="ja-JP" altLang="en-US" smtClean="0"/>
              <a:t>‹#›</a:t>
            </a:fld>
            <a:endParaRPr kumimoji="1" lang="ja-JP" altLang="en-US"/>
          </a:p>
        </p:txBody>
      </p:sp>
    </p:spTree>
    <p:extLst>
      <p:ext uri="{BB962C8B-B14F-4D97-AF65-F5344CB8AC3E}">
        <p14:creationId xmlns:p14="http://schemas.microsoft.com/office/powerpoint/2010/main" val="39593939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730697" rtl="0" eaLnBrk="1" latinLnBrk="0" hangingPunct="1">
        <a:lnSpc>
          <a:spcPct val="90000"/>
        </a:lnSpc>
        <a:spcBef>
          <a:spcPct val="0"/>
        </a:spcBef>
        <a:buNone/>
        <a:defRPr kumimoji="1" sz="3516" kern="1200">
          <a:solidFill>
            <a:schemeClr val="tx1"/>
          </a:solidFill>
          <a:latin typeface="+mj-lt"/>
          <a:ea typeface="+mj-ea"/>
          <a:cs typeface="+mj-cs"/>
        </a:defRPr>
      </a:lvl1pPr>
    </p:titleStyle>
    <p:bodyStyle>
      <a:lvl1pPr marL="182674" indent="-182674" algn="l" defTabSz="730697" rtl="0" eaLnBrk="1" latinLnBrk="0" hangingPunct="1">
        <a:lnSpc>
          <a:spcPct val="90000"/>
        </a:lnSpc>
        <a:spcBef>
          <a:spcPts val="799"/>
        </a:spcBef>
        <a:buFont typeface="Arial" panose="020B0604020202020204" pitchFamily="34" charset="0"/>
        <a:buChar char="•"/>
        <a:defRPr kumimoji="1" sz="2237" kern="1200">
          <a:solidFill>
            <a:schemeClr val="tx1"/>
          </a:solidFill>
          <a:latin typeface="+mn-lt"/>
          <a:ea typeface="+mn-ea"/>
          <a:cs typeface="+mn-cs"/>
        </a:defRPr>
      </a:lvl1pPr>
      <a:lvl2pPr marL="548023" indent="-182674" algn="l" defTabSz="730697" rtl="0" eaLnBrk="1" latinLnBrk="0" hangingPunct="1">
        <a:lnSpc>
          <a:spcPct val="90000"/>
        </a:lnSpc>
        <a:spcBef>
          <a:spcPts val="400"/>
        </a:spcBef>
        <a:buFont typeface="Arial" panose="020B0604020202020204" pitchFamily="34" charset="0"/>
        <a:buChar char="•"/>
        <a:defRPr kumimoji="1" sz="1918" kern="1200">
          <a:solidFill>
            <a:schemeClr val="tx1"/>
          </a:solidFill>
          <a:latin typeface="+mn-lt"/>
          <a:ea typeface="+mn-ea"/>
          <a:cs typeface="+mn-cs"/>
        </a:defRPr>
      </a:lvl2pPr>
      <a:lvl3pPr marL="913371" indent="-182674" algn="l" defTabSz="730697" rtl="0" eaLnBrk="1" latinLnBrk="0" hangingPunct="1">
        <a:lnSpc>
          <a:spcPct val="90000"/>
        </a:lnSpc>
        <a:spcBef>
          <a:spcPts val="400"/>
        </a:spcBef>
        <a:buFont typeface="Arial" panose="020B0604020202020204" pitchFamily="34" charset="0"/>
        <a:buChar char="•"/>
        <a:defRPr kumimoji="1" sz="1598" kern="1200">
          <a:solidFill>
            <a:schemeClr val="tx1"/>
          </a:solidFill>
          <a:latin typeface="+mn-lt"/>
          <a:ea typeface="+mn-ea"/>
          <a:cs typeface="+mn-cs"/>
        </a:defRPr>
      </a:lvl3pPr>
      <a:lvl4pPr marL="1278720" indent="-182674" algn="l" defTabSz="730697" rtl="0" eaLnBrk="1" latinLnBrk="0" hangingPunct="1">
        <a:lnSpc>
          <a:spcPct val="90000"/>
        </a:lnSpc>
        <a:spcBef>
          <a:spcPts val="400"/>
        </a:spcBef>
        <a:buFont typeface="Arial" panose="020B0604020202020204" pitchFamily="34" charset="0"/>
        <a:buChar char="•"/>
        <a:defRPr kumimoji="1" sz="1438" kern="1200">
          <a:solidFill>
            <a:schemeClr val="tx1"/>
          </a:solidFill>
          <a:latin typeface="+mn-lt"/>
          <a:ea typeface="+mn-ea"/>
          <a:cs typeface="+mn-cs"/>
        </a:defRPr>
      </a:lvl4pPr>
      <a:lvl5pPr marL="1644068" indent="-182674" algn="l" defTabSz="730697" rtl="0" eaLnBrk="1" latinLnBrk="0" hangingPunct="1">
        <a:lnSpc>
          <a:spcPct val="90000"/>
        </a:lnSpc>
        <a:spcBef>
          <a:spcPts val="400"/>
        </a:spcBef>
        <a:buFont typeface="Arial" panose="020B0604020202020204" pitchFamily="34" charset="0"/>
        <a:buChar char="•"/>
        <a:defRPr kumimoji="1" sz="1438" kern="1200">
          <a:solidFill>
            <a:schemeClr val="tx1"/>
          </a:solidFill>
          <a:latin typeface="+mn-lt"/>
          <a:ea typeface="+mn-ea"/>
          <a:cs typeface="+mn-cs"/>
        </a:defRPr>
      </a:lvl5pPr>
      <a:lvl6pPr marL="2009417" indent="-182674" algn="l" defTabSz="730697" rtl="0" eaLnBrk="1" latinLnBrk="0" hangingPunct="1">
        <a:lnSpc>
          <a:spcPct val="90000"/>
        </a:lnSpc>
        <a:spcBef>
          <a:spcPts val="400"/>
        </a:spcBef>
        <a:buFont typeface="Arial" panose="020B0604020202020204" pitchFamily="34" charset="0"/>
        <a:buChar char="•"/>
        <a:defRPr kumimoji="1" sz="1438" kern="1200">
          <a:solidFill>
            <a:schemeClr val="tx1"/>
          </a:solidFill>
          <a:latin typeface="+mn-lt"/>
          <a:ea typeface="+mn-ea"/>
          <a:cs typeface="+mn-cs"/>
        </a:defRPr>
      </a:lvl6pPr>
      <a:lvl7pPr marL="2374765" indent="-182674" algn="l" defTabSz="730697" rtl="0" eaLnBrk="1" latinLnBrk="0" hangingPunct="1">
        <a:lnSpc>
          <a:spcPct val="90000"/>
        </a:lnSpc>
        <a:spcBef>
          <a:spcPts val="400"/>
        </a:spcBef>
        <a:buFont typeface="Arial" panose="020B0604020202020204" pitchFamily="34" charset="0"/>
        <a:buChar char="•"/>
        <a:defRPr kumimoji="1" sz="1438" kern="1200">
          <a:solidFill>
            <a:schemeClr val="tx1"/>
          </a:solidFill>
          <a:latin typeface="+mn-lt"/>
          <a:ea typeface="+mn-ea"/>
          <a:cs typeface="+mn-cs"/>
        </a:defRPr>
      </a:lvl7pPr>
      <a:lvl8pPr marL="2740114" indent="-182674" algn="l" defTabSz="730697" rtl="0" eaLnBrk="1" latinLnBrk="0" hangingPunct="1">
        <a:lnSpc>
          <a:spcPct val="90000"/>
        </a:lnSpc>
        <a:spcBef>
          <a:spcPts val="400"/>
        </a:spcBef>
        <a:buFont typeface="Arial" panose="020B0604020202020204" pitchFamily="34" charset="0"/>
        <a:buChar char="•"/>
        <a:defRPr kumimoji="1" sz="1438" kern="1200">
          <a:solidFill>
            <a:schemeClr val="tx1"/>
          </a:solidFill>
          <a:latin typeface="+mn-lt"/>
          <a:ea typeface="+mn-ea"/>
          <a:cs typeface="+mn-cs"/>
        </a:defRPr>
      </a:lvl8pPr>
      <a:lvl9pPr marL="3105462" indent="-182674" algn="l" defTabSz="730697" rtl="0" eaLnBrk="1" latinLnBrk="0" hangingPunct="1">
        <a:lnSpc>
          <a:spcPct val="90000"/>
        </a:lnSpc>
        <a:spcBef>
          <a:spcPts val="400"/>
        </a:spcBef>
        <a:buFont typeface="Arial" panose="020B0604020202020204" pitchFamily="34" charset="0"/>
        <a:buChar char="•"/>
        <a:defRPr kumimoji="1" sz="1438" kern="1200">
          <a:solidFill>
            <a:schemeClr val="tx1"/>
          </a:solidFill>
          <a:latin typeface="+mn-lt"/>
          <a:ea typeface="+mn-ea"/>
          <a:cs typeface="+mn-cs"/>
        </a:defRPr>
      </a:lvl9pPr>
    </p:bodyStyle>
    <p:otherStyle>
      <a:defPPr>
        <a:defRPr lang="en-US"/>
      </a:defPPr>
      <a:lvl1pPr marL="0" algn="l" defTabSz="730697" rtl="0" eaLnBrk="1" latinLnBrk="0" hangingPunct="1">
        <a:defRPr kumimoji="1" sz="1438" kern="1200">
          <a:solidFill>
            <a:schemeClr val="tx1"/>
          </a:solidFill>
          <a:latin typeface="+mn-lt"/>
          <a:ea typeface="+mn-ea"/>
          <a:cs typeface="+mn-cs"/>
        </a:defRPr>
      </a:lvl1pPr>
      <a:lvl2pPr marL="365349" algn="l" defTabSz="730697" rtl="0" eaLnBrk="1" latinLnBrk="0" hangingPunct="1">
        <a:defRPr kumimoji="1" sz="1438" kern="1200">
          <a:solidFill>
            <a:schemeClr val="tx1"/>
          </a:solidFill>
          <a:latin typeface="+mn-lt"/>
          <a:ea typeface="+mn-ea"/>
          <a:cs typeface="+mn-cs"/>
        </a:defRPr>
      </a:lvl2pPr>
      <a:lvl3pPr marL="730697" algn="l" defTabSz="730697" rtl="0" eaLnBrk="1" latinLnBrk="0" hangingPunct="1">
        <a:defRPr kumimoji="1" sz="1438" kern="1200">
          <a:solidFill>
            <a:schemeClr val="tx1"/>
          </a:solidFill>
          <a:latin typeface="+mn-lt"/>
          <a:ea typeface="+mn-ea"/>
          <a:cs typeface="+mn-cs"/>
        </a:defRPr>
      </a:lvl3pPr>
      <a:lvl4pPr marL="1096046" algn="l" defTabSz="730697" rtl="0" eaLnBrk="1" latinLnBrk="0" hangingPunct="1">
        <a:defRPr kumimoji="1" sz="1438" kern="1200">
          <a:solidFill>
            <a:schemeClr val="tx1"/>
          </a:solidFill>
          <a:latin typeface="+mn-lt"/>
          <a:ea typeface="+mn-ea"/>
          <a:cs typeface="+mn-cs"/>
        </a:defRPr>
      </a:lvl4pPr>
      <a:lvl5pPr marL="1461394" algn="l" defTabSz="730697" rtl="0" eaLnBrk="1" latinLnBrk="0" hangingPunct="1">
        <a:defRPr kumimoji="1" sz="1438" kern="1200">
          <a:solidFill>
            <a:schemeClr val="tx1"/>
          </a:solidFill>
          <a:latin typeface="+mn-lt"/>
          <a:ea typeface="+mn-ea"/>
          <a:cs typeface="+mn-cs"/>
        </a:defRPr>
      </a:lvl5pPr>
      <a:lvl6pPr marL="1826743" algn="l" defTabSz="730697" rtl="0" eaLnBrk="1" latinLnBrk="0" hangingPunct="1">
        <a:defRPr kumimoji="1" sz="1438" kern="1200">
          <a:solidFill>
            <a:schemeClr val="tx1"/>
          </a:solidFill>
          <a:latin typeface="+mn-lt"/>
          <a:ea typeface="+mn-ea"/>
          <a:cs typeface="+mn-cs"/>
        </a:defRPr>
      </a:lvl6pPr>
      <a:lvl7pPr marL="2192091" algn="l" defTabSz="730697" rtl="0" eaLnBrk="1" latinLnBrk="0" hangingPunct="1">
        <a:defRPr kumimoji="1" sz="1438" kern="1200">
          <a:solidFill>
            <a:schemeClr val="tx1"/>
          </a:solidFill>
          <a:latin typeface="+mn-lt"/>
          <a:ea typeface="+mn-ea"/>
          <a:cs typeface="+mn-cs"/>
        </a:defRPr>
      </a:lvl7pPr>
      <a:lvl8pPr marL="2557440" algn="l" defTabSz="730697" rtl="0" eaLnBrk="1" latinLnBrk="0" hangingPunct="1">
        <a:defRPr kumimoji="1" sz="1438" kern="1200">
          <a:solidFill>
            <a:schemeClr val="tx1"/>
          </a:solidFill>
          <a:latin typeface="+mn-lt"/>
          <a:ea typeface="+mn-ea"/>
          <a:cs typeface="+mn-cs"/>
        </a:defRPr>
      </a:lvl8pPr>
      <a:lvl9pPr marL="2922788" algn="l" defTabSz="730697" rtl="0" eaLnBrk="1" latinLnBrk="0" hangingPunct="1">
        <a:defRPr kumimoji="1" sz="143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1" name="グループ化 290">
            <a:extLst>
              <a:ext uri="{FF2B5EF4-FFF2-40B4-BE49-F238E27FC236}">
                <a16:creationId xmlns:a16="http://schemas.microsoft.com/office/drawing/2014/main" id="{BA8C8E3B-8F28-6477-90BB-B418FC19C2E3}"/>
              </a:ext>
            </a:extLst>
          </p:cNvPr>
          <p:cNvGrpSpPr/>
          <p:nvPr/>
        </p:nvGrpSpPr>
        <p:grpSpPr>
          <a:xfrm>
            <a:off x="68263" y="168275"/>
            <a:ext cx="7388225" cy="9820276"/>
            <a:chOff x="68263" y="168275"/>
            <a:chExt cx="7388225" cy="9820276"/>
          </a:xfrm>
        </p:grpSpPr>
        <p:grpSp>
          <p:nvGrpSpPr>
            <p:cNvPr id="2" name="Group 4">
              <a:extLst>
                <a:ext uri="{FF2B5EF4-FFF2-40B4-BE49-F238E27FC236}">
                  <a16:creationId xmlns:a16="http://schemas.microsoft.com/office/drawing/2014/main" id="{0A3EF1FF-92E3-6AD9-A22F-37DD7B2879B9}"/>
                </a:ext>
              </a:extLst>
            </p:cNvPr>
            <p:cNvGrpSpPr>
              <a:grpSpLocks noChangeAspect="1"/>
            </p:cNvGrpSpPr>
            <p:nvPr/>
          </p:nvGrpSpPr>
          <p:grpSpPr bwMode="auto">
            <a:xfrm>
              <a:off x="68263" y="168275"/>
              <a:ext cx="7388225" cy="9820276"/>
              <a:chOff x="43" y="106"/>
              <a:chExt cx="4654" cy="6186"/>
            </a:xfrm>
          </p:grpSpPr>
          <p:sp>
            <p:nvSpPr>
              <p:cNvPr id="3" name="AutoShape 3">
                <a:extLst>
                  <a:ext uri="{FF2B5EF4-FFF2-40B4-BE49-F238E27FC236}">
                    <a16:creationId xmlns:a16="http://schemas.microsoft.com/office/drawing/2014/main" id="{2E5D1177-B389-6383-DFFF-95FF2F867182}"/>
                  </a:ext>
                </a:extLst>
              </p:cNvPr>
              <p:cNvSpPr>
                <a:spLocks noChangeAspect="1" noChangeArrowheads="1" noTextEdit="1"/>
              </p:cNvSpPr>
              <p:nvPr/>
            </p:nvSpPr>
            <p:spPr bwMode="auto">
              <a:xfrm>
                <a:off x="43" y="106"/>
                <a:ext cx="4544" cy="6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nvGrpSpPr>
              <p:cNvPr id="4" name="Group 205">
                <a:extLst>
                  <a:ext uri="{FF2B5EF4-FFF2-40B4-BE49-F238E27FC236}">
                    <a16:creationId xmlns:a16="http://schemas.microsoft.com/office/drawing/2014/main" id="{EA2F0D79-AEFB-1D7B-F93E-85D15372B986}"/>
                  </a:ext>
                </a:extLst>
              </p:cNvPr>
              <p:cNvGrpSpPr>
                <a:grpSpLocks/>
              </p:cNvGrpSpPr>
              <p:nvPr/>
            </p:nvGrpSpPr>
            <p:grpSpPr bwMode="auto">
              <a:xfrm>
                <a:off x="81" y="129"/>
                <a:ext cx="4352" cy="5103"/>
                <a:chOff x="81" y="129"/>
                <a:chExt cx="4352" cy="5103"/>
              </a:xfrm>
            </p:grpSpPr>
            <p:sp>
              <p:nvSpPr>
                <p:cNvPr id="76" name="Rectangle 5">
                  <a:extLst>
                    <a:ext uri="{FF2B5EF4-FFF2-40B4-BE49-F238E27FC236}">
                      <a16:creationId xmlns:a16="http://schemas.microsoft.com/office/drawing/2014/main" id="{30499645-3BCA-DF09-C52E-F1F1C6B987AE}"/>
                    </a:ext>
                  </a:extLst>
                </p:cNvPr>
                <p:cNvSpPr>
                  <a:spLocks noChangeArrowheads="1"/>
                </p:cNvSpPr>
                <p:nvPr/>
              </p:nvSpPr>
              <p:spPr bwMode="auto">
                <a:xfrm>
                  <a:off x="81" y="129"/>
                  <a:ext cx="1330"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※紹介元医療機関の医師がご記入ください。</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77" name="Rectangle 6">
                  <a:extLst>
                    <a:ext uri="{FF2B5EF4-FFF2-40B4-BE49-F238E27FC236}">
                      <a16:creationId xmlns:a16="http://schemas.microsoft.com/office/drawing/2014/main" id="{22FF0AE6-BAD9-0C5F-86DF-24D63FD646BF}"/>
                    </a:ext>
                  </a:extLst>
                </p:cNvPr>
                <p:cNvSpPr>
                  <a:spLocks noChangeArrowheads="1"/>
                </p:cNvSpPr>
                <p:nvPr/>
              </p:nvSpPr>
              <p:spPr bwMode="auto">
                <a:xfrm>
                  <a:off x="2309" y="129"/>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78" name="Rectangle 7">
                  <a:extLst>
                    <a:ext uri="{FF2B5EF4-FFF2-40B4-BE49-F238E27FC236}">
                      <a16:creationId xmlns:a16="http://schemas.microsoft.com/office/drawing/2014/main" id="{968AE7ED-270F-AA3B-C1B3-3933F4806B1D}"/>
                    </a:ext>
                  </a:extLst>
                </p:cNvPr>
                <p:cNvSpPr>
                  <a:spLocks noChangeArrowheads="1"/>
                </p:cNvSpPr>
                <p:nvPr/>
              </p:nvSpPr>
              <p:spPr bwMode="auto">
                <a:xfrm>
                  <a:off x="1208" y="328"/>
                  <a:ext cx="259"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【肥満症</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79" name="Rectangle 8">
                  <a:extLst>
                    <a:ext uri="{FF2B5EF4-FFF2-40B4-BE49-F238E27FC236}">
                      <a16:creationId xmlns:a16="http://schemas.microsoft.com/office/drawing/2014/main" id="{E7D5203A-C84C-8111-201E-FF17CB633112}"/>
                    </a:ext>
                  </a:extLst>
                </p:cNvPr>
                <p:cNvSpPr>
                  <a:spLocks noChangeArrowheads="1"/>
                </p:cNvSpPr>
                <p:nvPr/>
              </p:nvSpPr>
              <p:spPr bwMode="auto">
                <a:xfrm>
                  <a:off x="1631" y="328"/>
                  <a:ext cx="195"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治療</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80" name="Rectangle 9">
                  <a:extLst>
                    <a:ext uri="{FF2B5EF4-FFF2-40B4-BE49-F238E27FC236}">
                      <a16:creationId xmlns:a16="http://schemas.microsoft.com/office/drawing/2014/main" id="{F0A90FEE-36F6-D633-51E8-4BF4CDBF4A6B}"/>
                    </a:ext>
                  </a:extLst>
                </p:cNvPr>
                <p:cNvSpPr>
                  <a:spLocks noChangeArrowheads="1"/>
                </p:cNvSpPr>
                <p:nvPr/>
              </p:nvSpPr>
              <p:spPr bwMode="auto">
                <a:xfrm>
                  <a:off x="1872" y="328"/>
                  <a:ext cx="1019"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外来受診に関するチェックリスト】</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81" name="Rectangle 10">
                  <a:extLst>
                    <a:ext uri="{FF2B5EF4-FFF2-40B4-BE49-F238E27FC236}">
                      <a16:creationId xmlns:a16="http://schemas.microsoft.com/office/drawing/2014/main" id="{D3684779-CB82-6F1F-DEDB-AFA82626AB71}"/>
                    </a:ext>
                  </a:extLst>
                </p:cNvPr>
                <p:cNvSpPr>
                  <a:spLocks noChangeArrowheads="1"/>
                </p:cNvSpPr>
                <p:nvPr/>
              </p:nvSpPr>
              <p:spPr bwMode="auto">
                <a:xfrm>
                  <a:off x="3464" y="328"/>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82" name="Rectangle 11">
                  <a:extLst>
                    <a:ext uri="{FF2B5EF4-FFF2-40B4-BE49-F238E27FC236}">
                      <a16:creationId xmlns:a16="http://schemas.microsoft.com/office/drawing/2014/main" id="{943ACF9F-71D9-78FD-4FF8-CD1B43F8E48E}"/>
                    </a:ext>
                  </a:extLst>
                </p:cNvPr>
                <p:cNvSpPr>
                  <a:spLocks noChangeArrowheads="1"/>
                </p:cNvSpPr>
                <p:nvPr/>
              </p:nvSpPr>
              <p:spPr bwMode="auto">
                <a:xfrm>
                  <a:off x="2607" y="146"/>
                  <a:ext cx="1642"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記入日：</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83" name="Rectangle 12">
                  <a:extLst>
                    <a:ext uri="{FF2B5EF4-FFF2-40B4-BE49-F238E27FC236}">
                      <a16:creationId xmlns:a16="http://schemas.microsoft.com/office/drawing/2014/main" id="{EA0CBBCF-DD2A-351E-7C2A-4708BB9DA9F4}"/>
                    </a:ext>
                  </a:extLst>
                </p:cNvPr>
                <p:cNvSpPr>
                  <a:spLocks noChangeArrowheads="1"/>
                </p:cNvSpPr>
                <p:nvPr/>
              </p:nvSpPr>
              <p:spPr bwMode="auto">
                <a:xfrm>
                  <a:off x="495" y="524"/>
                  <a:ext cx="195"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84" name="Rectangle 13">
                  <a:extLst>
                    <a:ext uri="{FF2B5EF4-FFF2-40B4-BE49-F238E27FC236}">
                      <a16:creationId xmlns:a16="http://schemas.microsoft.com/office/drawing/2014/main" id="{60A6FEC3-D5D3-3C5B-0606-408C6674B8C5}"/>
                    </a:ext>
                  </a:extLst>
                </p:cNvPr>
                <p:cNvSpPr>
                  <a:spLocks noChangeArrowheads="1"/>
                </p:cNvSpPr>
                <p:nvPr/>
              </p:nvSpPr>
              <p:spPr bwMode="auto">
                <a:xfrm>
                  <a:off x="3295" y="146"/>
                  <a:ext cx="11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年</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85" name="Rectangle 14">
                  <a:extLst>
                    <a:ext uri="{FF2B5EF4-FFF2-40B4-BE49-F238E27FC236}">
                      <a16:creationId xmlns:a16="http://schemas.microsoft.com/office/drawing/2014/main" id="{AE596757-B99B-72A2-4F93-9B2701099DB9}"/>
                    </a:ext>
                  </a:extLst>
                </p:cNvPr>
                <p:cNvSpPr>
                  <a:spLocks noChangeArrowheads="1"/>
                </p:cNvSpPr>
                <p:nvPr/>
              </p:nvSpPr>
              <p:spPr bwMode="auto">
                <a:xfrm>
                  <a:off x="872" y="524"/>
                  <a:ext cx="195"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86" name="Rectangle 15">
                  <a:extLst>
                    <a:ext uri="{FF2B5EF4-FFF2-40B4-BE49-F238E27FC236}">
                      <a16:creationId xmlns:a16="http://schemas.microsoft.com/office/drawing/2014/main" id="{9027098B-5179-0F8A-C1E6-8E7A55671A12}"/>
                    </a:ext>
                  </a:extLst>
                </p:cNvPr>
                <p:cNvSpPr>
                  <a:spLocks noChangeArrowheads="1"/>
                </p:cNvSpPr>
                <p:nvPr/>
              </p:nvSpPr>
              <p:spPr bwMode="auto">
                <a:xfrm>
                  <a:off x="3673" y="146"/>
                  <a:ext cx="11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月</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87" name="Rectangle 16">
                  <a:extLst>
                    <a:ext uri="{FF2B5EF4-FFF2-40B4-BE49-F238E27FC236}">
                      <a16:creationId xmlns:a16="http://schemas.microsoft.com/office/drawing/2014/main" id="{B73B0F5E-FC6E-C623-293D-47B97EA11137}"/>
                    </a:ext>
                  </a:extLst>
                </p:cNvPr>
                <p:cNvSpPr>
                  <a:spLocks noChangeArrowheads="1"/>
                </p:cNvSpPr>
                <p:nvPr/>
              </p:nvSpPr>
              <p:spPr bwMode="auto">
                <a:xfrm>
                  <a:off x="1251" y="524"/>
                  <a:ext cx="195"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88" name="Rectangle 17">
                  <a:extLst>
                    <a:ext uri="{FF2B5EF4-FFF2-40B4-BE49-F238E27FC236}">
                      <a16:creationId xmlns:a16="http://schemas.microsoft.com/office/drawing/2014/main" id="{D3E8C5ED-3A06-2009-7EFD-333F1B9B3078}"/>
                    </a:ext>
                  </a:extLst>
                </p:cNvPr>
                <p:cNvSpPr>
                  <a:spLocks noChangeArrowheads="1"/>
                </p:cNvSpPr>
                <p:nvPr/>
              </p:nvSpPr>
              <p:spPr bwMode="auto">
                <a:xfrm>
                  <a:off x="4051" y="146"/>
                  <a:ext cx="11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日</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89" name="Rectangle 18">
                  <a:extLst>
                    <a:ext uri="{FF2B5EF4-FFF2-40B4-BE49-F238E27FC236}">
                      <a16:creationId xmlns:a16="http://schemas.microsoft.com/office/drawing/2014/main" id="{1E0166C0-41F4-7C35-FB72-5C16C7A1E36F}"/>
                    </a:ext>
                  </a:extLst>
                </p:cNvPr>
                <p:cNvSpPr>
                  <a:spLocks noChangeArrowheads="1"/>
                </p:cNvSpPr>
                <p:nvPr/>
              </p:nvSpPr>
              <p:spPr bwMode="auto">
                <a:xfrm>
                  <a:off x="2604" y="129"/>
                  <a:ext cx="1681"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90" name="Rectangle 19">
                  <a:extLst>
                    <a:ext uri="{FF2B5EF4-FFF2-40B4-BE49-F238E27FC236}">
                      <a16:creationId xmlns:a16="http://schemas.microsoft.com/office/drawing/2014/main" id="{A1558FA3-D7EC-655E-4F27-7C34B3012327}"/>
                    </a:ext>
                  </a:extLst>
                </p:cNvPr>
                <p:cNvSpPr>
                  <a:spLocks noChangeArrowheads="1"/>
                </p:cNvSpPr>
                <p:nvPr/>
              </p:nvSpPr>
              <p:spPr bwMode="auto">
                <a:xfrm>
                  <a:off x="2629" y="277"/>
                  <a:ext cx="1548"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Rectangle 20">
                  <a:extLst>
                    <a:ext uri="{FF2B5EF4-FFF2-40B4-BE49-F238E27FC236}">
                      <a16:creationId xmlns:a16="http://schemas.microsoft.com/office/drawing/2014/main" id="{FDF1614C-1D2F-34D6-176D-61435CDF83BF}"/>
                    </a:ext>
                  </a:extLst>
                </p:cNvPr>
                <p:cNvSpPr>
                  <a:spLocks noChangeArrowheads="1"/>
                </p:cNvSpPr>
                <p:nvPr/>
              </p:nvSpPr>
              <p:spPr bwMode="auto">
                <a:xfrm>
                  <a:off x="81" y="515"/>
                  <a:ext cx="316"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患者氏名：</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92" name="Rectangle 21">
                  <a:extLst>
                    <a:ext uri="{FF2B5EF4-FFF2-40B4-BE49-F238E27FC236}">
                      <a16:creationId xmlns:a16="http://schemas.microsoft.com/office/drawing/2014/main" id="{DF137047-25D5-2804-A087-593CB48B22E0}"/>
                    </a:ext>
                  </a:extLst>
                </p:cNvPr>
                <p:cNvSpPr>
                  <a:spLocks noChangeArrowheads="1"/>
                </p:cNvSpPr>
                <p:nvPr/>
              </p:nvSpPr>
              <p:spPr bwMode="auto">
                <a:xfrm>
                  <a:off x="598" y="695"/>
                  <a:ext cx="58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93" name="Rectangle 22">
                  <a:extLst>
                    <a:ext uri="{FF2B5EF4-FFF2-40B4-BE49-F238E27FC236}">
                      <a16:creationId xmlns:a16="http://schemas.microsoft.com/office/drawing/2014/main" id="{0B27CCFE-AACD-2F81-D467-319B0AA140FF}"/>
                    </a:ext>
                  </a:extLst>
                </p:cNvPr>
                <p:cNvSpPr>
                  <a:spLocks noChangeArrowheads="1"/>
                </p:cNvSpPr>
                <p:nvPr/>
              </p:nvSpPr>
              <p:spPr bwMode="auto">
                <a:xfrm>
                  <a:off x="1628" y="695"/>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94" name="Rectangle 23">
                  <a:extLst>
                    <a:ext uri="{FF2B5EF4-FFF2-40B4-BE49-F238E27FC236}">
                      <a16:creationId xmlns:a16="http://schemas.microsoft.com/office/drawing/2014/main" id="{59CF7F09-ED70-29D7-B592-D8B7FB5F0711}"/>
                    </a:ext>
                  </a:extLst>
                </p:cNvPr>
                <p:cNvSpPr>
                  <a:spLocks noChangeArrowheads="1"/>
                </p:cNvSpPr>
                <p:nvPr/>
              </p:nvSpPr>
              <p:spPr bwMode="auto">
                <a:xfrm>
                  <a:off x="1632" y="695"/>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95" name="Rectangle 24">
                  <a:extLst>
                    <a:ext uri="{FF2B5EF4-FFF2-40B4-BE49-F238E27FC236}">
                      <a16:creationId xmlns:a16="http://schemas.microsoft.com/office/drawing/2014/main" id="{02A1E614-2C17-8804-E6E4-AB35D08BD4A1}"/>
                    </a:ext>
                  </a:extLst>
                </p:cNvPr>
                <p:cNvSpPr>
                  <a:spLocks noChangeArrowheads="1"/>
                </p:cNvSpPr>
                <p:nvPr/>
              </p:nvSpPr>
              <p:spPr bwMode="auto">
                <a:xfrm>
                  <a:off x="1943" y="695"/>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96" name="Rectangle 25">
                  <a:extLst>
                    <a:ext uri="{FF2B5EF4-FFF2-40B4-BE49-F238E27FC236}">
                      <a16:creationId xmlns:a16="http://schemas.microsoft.com/office/drawing/2014/main" id="{12E4E6DE-46C3-DBFA-94FF-A2F1217C4797}"/>
                    </a:ext>
                  </a:extLst>
                </p:cNvPr>
                <p:cNvSpPr>
                  <a:spLocks noChangeArrowheads="1"/>
                </p:cNvSpPr>
                <p:nvPr/>
              </p:nvSpPr>
              <p:spPr bwMode="auto">
                <a:xfrm>
                  <a:off x="2253" y="695"/>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97" name="Rectangle 26">
                  <a:extLst>
                    <a:ext uri="{FF2B5EF4-FFF2-40B4-BE49-F238E27FC236}">
                      <a16:creationId xmlns:a16="http://schemas.microsoft.com/office/drawing/2014/main" id="{8747BFA0-1900-E0D0-C45B-A8FABE9140F8}"/>
                    </a:ext>
                  </a:extLst>
                </p:cNvPr>
                <p:cNvSpPr>
                  <a:spLocks noChangeArrowheads="1"/>
                </p:cNvSpPr>
                <p:nvPr/>
              </p:nvSpPr>
              <p:spPr bwMode="auto">
                <a:xfrm>
                  <a:off x="2395" y="524"/>
                  <a:ext cx="316"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生年月日：</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98" name="Rectangle 27">
                  <a:extLst>
                    <a:ext uri="{FF2B5EF4-FFF2-40B4-BE49-F238E27FC236}">
                      <a16:creationId xmlns:a16="http://schemas.microsoft.com/office/drawing/2014/main" id="{2E7DF78F-8775-565A-97E4-B450A6932F18}"/>
                    </a:ext>
                  </a:extLst>
                </p:cNvPr>
                <p:cNvSpPr>
                  <a:spLocks noChangeArrowheads="1"/>
                </p:cNvSpPr>
                <p:nvPr/>
              </p:nvSpPr>
              <p:spPr bwMode="auto">
                <a:xfrm>
                  <a:off x="3080" y="695"/>
                  <a:ext cx="195"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99" name="Rectangle 28">
                  <a:extLst>
                    <a:ext uri="{FF2B5EF4-FFF2-40B4-BE49-F238E27FC236}">
                      <a16:creationId xmlns:a16="http://schemas.microsoft.com/office/drawing/2014/main" id="{C88FB07D-7EAC-C155-DC48-EFAB5799A130}"/>
                    </a:ext>
                  </a:extLst>
                </p:cNvPr>
                <p:cNvSpPr>
                  <a:spLocks noChangeArrowheads="1"/>
                </p:cNvSpPr>
                <p:nvPr/>
              </p:nvSpPr>
              <p:spPr bwMode="auto">
                <a:xfrm>
                  <a:off x="3186" y="524"/>
                  <a:ext cx="11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年</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00" name="Rectangle 29">
                  <a:extLst>
                    <a:ext uri="{FF2B5EF4-FFF2-40B4-BE49-F238E27FC236}">
                      <a16:creationId xmlns:a16="http://schemas.microsoft.com/office/drawing/2014/main" id="{88D7062F-A065-AAE0-C8DC-726A8D3CF8CB}"/>
                    </a:ext>
                  </a:extLst>
                </p:cNvPr>
                <p:cNvSpPr>
                  <a:spLocks noChangeArrowheads="1"/>
                </p:cNvSpPr>
                <p:nvPr/>
              </p:nvSpPr>
              <p:spPr bwMode="auto">
                <a:xfrm>
                  <a:off x="3458" y="695"/>
                  <a:ext cx="195"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01" name="Rectangle 30">
                  <a:extLst>
                    <a:ext uri="{FF2B5EF4-FFF2-40B4-BE49-F238E27FC236}">
                      <a16:creationId xmlns:a16="http://schemas.microsoft.com/office/drawing/2014/main" id="{7B660AAA-B236-758C-890C-31CED03E3EAD}"/>
                    </a:ext>
                  </a:extLst>
                </p:cNvPr>
                <p:cNvSpPr>
                  <a:spLocks noChangeArrowheads="1"/>
                </p:cNvSpPr>
                <p:nvPr/>
              </p:nvSpPr>
              <p:spPr bwMode="auto">
                <a:xfrm>
                  <a:off x="3565" y="524"/>
                  <a:ext cx="11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月</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02" name="Rectangle 31">
                  <a:extLst>
                    <a:ext uri="{FF2B5EF4-FFF2-40B4-BE49-F238E27FC236}">
                      <a16:creationId xmlns:a16="http://schemas.microsoft.com/office/drawing/2014/main" id="{36B55E89-FFBE-F839-7FC6-E34FDDD22BCB}"/>
                    </a:ext>
                  </a:extLst>
                </p:cNvPr>
                <p:cNvSpPr>
                  <a:spLocks noChangeArrowheads="1"/>
                </p:cNvSpPr>
                <p:nvPr/>
              </p:nvSpPr>
              <p:spPr bwMode="auto">
                <a:xfrm>
                  <a:off x="3836" y="695"/>
                  <a:ext cx="195"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03" name="Rectangle 32">
                  <a:extLst>
                    <a:ext uri="{FF2B5EF4-FFF2-40B4-BE49-F238E27FC236}">
                      <a16:creationId xmlns:a16="http://schemas.microsoft.com/office/drawing/2014/main" id="{4A6C06CB-FDF8-5F69-BCF7-5364AEB7D0C8}"/>
                    </a:ext>
                  </a:extLst>
                </p:cNvPr>
                <p:cNvSpPr>
                  <a:spLocks noChangeArrowheads="1"/>
                </p:cNvSpPr>
                <p:nvPr/>
              </p:nvSpPr>
              <p:spPr bwMode="auto">
                <a:xfrm>
                  <a:off x="3942" y="524"/>
                  <a:ext cx="11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日</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04" name="Rectangle 33">
                  <a:extLst>
                    <a:ext uri="{FF2B5EF4-FFF2-40B4-BE49-F238E27FC236}">
                      <a16:creationId xmlns:a16="http://schemas.microsoft.com/office/drawing/2014/main" id="{95040973-AAFB-089F-D239-D030CA513CC7}"/>
                    </a:ext>
                  </a:extLst>
                </p:cNvPr>
                <p:cNvSpPr>
                  <a:spLocks noChangeArrowheads="1"/>
                </p:cNvSpPr>
                <p:nvPr/>
              </p:nvSpPr>
              <p:spPr bwMode="auto">
                <a:xfrm>
                  <a:off x="4214" y="695"/>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07" name="Rectangle 36">
                  <a:extLst>
                    <a:ext uri="{FF2B5EF4-FFF2-40B4-BE49-F238E27FC236}">
                      <a16:creationId xmlns:a16="http://schemas.microsoft.com/office/drawing/2014/main" id="{63AC8FB2-2BE7-B759-C5B5-0A3F07DC30A1}"/>
                    </a:ext>
                  </a:extLst>
                </p:cNvPr>
                <p:cNvSpPr>
                  <a:spLocks noChangeArrowheads="1"/>
                </p:cNvSpPr>
                <p:nvPr/>
              </p:nvSpPr>
              <p:spPr bwMode="auto">
                <a:xfrm>
                  <a:off x="1247" y="956"/>
                  <a:ext cx="2353"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下記項目をご確認いただき、□に</a:t>
                  </a:r>
                  <a:r>
                    <a:rPr kumimoji="0" lang="ja-JP" altLang="en-US" sz="13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a:t>
                  </a:r>
                  <a:r>
                    <a:rPr kumimoji="0" lang="ja-JP" altLang="ja-JP" sz="13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をお願いします。</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08" name="Rectangle 37">
                  <a:extLst>
                    <a:ext uri="{FF2B5EF4-FFF2-40B4-BE49-F238E27FC236}">
                      <a16:creationId xmlns:a16="http://schemas.microsoft.com/office/drawing/2014/main" id="{20E0B244-44EC-BB4A-2B08-7047A55FF7CA}"/>
                    </a:ext>
                  </a:extLst>
                </p:cNvPr>
                <p:cNvSpPr>
                  <a:spLocks noChangeArrowheads="1"/>
                </p:cNvSpPr>
                <p:nvPr/>
              </p:nvSpPr>
              <p:spPr bwMode="auto">
                <a:xfrm>
                  <a:off x="3425" y="866"/>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09" name="Rectangle 38">
                  <a:extLst>
                    <a:ext uri="{FF2B5EF4-FFF2-40B4-BE49-F238E27FC236}">
                      <a16:creationId xmlns:a16="http://schemas.microsoft.com/office/drawing/2014/main" id="{BE596DB0-1328-B060-B35F-639C1EE6A551}"/>
                    </a:ext>
                  </a:extLst>
                </p:cNvPr>
                <p:cNvSpPr>
                  <a:spLocks noChangeArrowheads="1"/>
                </p:cNvSpPr>
                <p:nvPr/>
              </p:nvSpPr>
              <p:spPr bwMode="auto">
                <a:xfrm>
                  <a:off x="839" y="1180"/>
                  <a:ext cx="11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①</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10" name="Rectangle 39">
                  <a:extLst>
                    <a:ext uri="{FF2B5EF4-FFF2-40B4-BE49-F238E27FC236}">
                      <a16:creationId xmlns:a16="http://schemas.microsoft.com/office/drawing/2014/main" id="{A8E8E7F3-7CE3-BA41-86F7-645BE8FD7973}"/>
                    </a:ext>
                  </a:extLst>
                </p:cNvPr>
                <p:cNvSpPr>
                  <a:spLocks noChangeArrowheads="1"/>
                </p:cNvSpPr>
                <p:nvPr/>
              </p:nvSpPr>
              <p:spPr bwMode="auto">
                <a:xfrm>
                  <a:off x="943" y="1050"/>
                  <a:ext cx="79"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a:ln>
                        <a:noFill/>
                      </a:ln>
                      <a:solidFill>
                        <a:srgbClr val="000000"/>
                      </a:solidFill>
                      <a:effectLst/>
                      <a:latin typeface="Arial" panose="020B0604020202020204" pitchFamily="34" charset="0"/>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11" name="Rectangle 40">
                  <a:extLst>
                    <a:ext uri="{FF2B5EF4-FFF2-40B4-BE49-F238E27FC236}">
                      <a16:creationId xmlns:a16="http://schemas.microsoft.com/office/drawing/2014/main" id="{13B3E69A-4FE7-E76F-50DC-AE28075EF41E}"/>
                    </a:ext>
                  </a:extLst>
                </p:cNvPr>
                <p:cNvSpPr>
                  <a:spLocks noChangeArrowheads="1"/>
                </p:cNvSpPr>
                <p:nvPr/>
              </p:nvSpPr>
              <p:spPr bwMode="auto">
                <a:xfrm>
                  <a:off x="994" y="1171"/>
                  <a:ext cx="1475"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肥満症治療薬（ウゴービ、ゼップバウンド）の使用希望はありますか？</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12" name="Rectangle 41">
                  <a:extLst>
                    <a:ext uri="{FF2B5EF4-FFF2-40B4-BE49-F238E27FC236}">
                      <a16:creationId xmlns:a16="http://schemas.microsoft.com/office/drawing/2014/main" id="{EB4E0651-7AD4-CC0A-3EA1-77C50E0F5964}"/>
                    </a:ext>
                  </a:extLst>
                </p:cNvPr>
                <p:cNvSpPr>
                  <a:spLocks noChangeArrowheads="1"/>
                </p:cNvSpPr>
                <p:nvPr/>
              </p:nvSpPr>
              <p:spPr bwMode="auto">
                <a:xfrm>
                  <a:off x="3833" y="1036"/>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13" name="Rectangle 42">
                  <a:extLst>
                    <a:ext uri="{FF2B5EF4-FFF2-40B4-BE49-F238E27FC236}">
                      <a16:creationId xmlns:a16="http://schemas.microsoft.com/office/drawing/2014/main" id="{ABAD758D-5F97-3DF7-B7CC-08B7DACEE417}"/>
                    </a:ext>
                  </a:extLst>
                </p:cNvPr>
                <p:cNvSpPr>
                  <a:spLocks noChangeArrowheads="1"/>
                </p:cNvSpPr>
                <p:nvPr/>
              </p:nvSpPr>
              <p:spPr bwMode="auto">
                <a:xfrm>
                  <a:off x="81" y="1210"/>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14" name="Rectangle 43">
                  <a:extLst>
                    <a:ext uri="{FF2B5EF4-FFF2-40B4-BE49-F238E27FC236}">
                      <a16:creationId xmlns:a16="http://schemas.microsoft.com/office/drawing/2014/main" id="{1486361B-6DDE-D810-2C7A-3374918771A4}"/>
                    </a:ext>
                  </a:extLst>
                </p:cNvPr>
                <p:cNvSpPr>
                  <a:spLocks noChangeArrowheads="1"/>
                </p:cNvSpPr>
                <p:nvPr/>
              </p:nvSpPr>
              <p:spPr bwMode="auto">
                <a:xfrm>
                  <a:off x="81" y="1409"/>
                  <a:ext cx="134"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15" name="Rectangle 44">
                  <a:extLst>
                    <a:ext uri="{FF2B5EF4-FFF2-40B4-BE49-F238E27FC236}">
                      <a16:creationId xmlns:a16="http://schemas.microsoft.com/office/drawing/2014/main" id="{BB41530C-4C9D-8FE7-AF10-11E164039071}"/>
                    </a:ext>
                  </a:extLst>
                </p:cNvPr>
                <p:cNvSpPr>
                  <a:spLocks noChangeArrowheads="1"/>
                </p:cNvSpPr>
                <p:nvPr/>
              </p:nvSpPr>
              <p:spPr bwMode="auto">
                <a:xfrm>
                  <a:off x="202" y="1409"/>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16" name="Rectangle 45">
                  <a:extLst>
                    <a:ext uri="{FF2B5EF4-FFF2-40B4-BE49-F238E27FC236}">
                      <a16:creationId xmlns:a16="http://schemas.microsoft.com/office/drawing/2014/main" id="{9601845C-428F-25F1-1E5A-8003F716F539}"/>
                    </a:ext>
                  </a:extLst>
                </p:cNvPr>
                <p:cNvSpPr>
                  <a:spLocks noChangeArrowheads="1"/>
                </p:cNvSpPr>
                <p:nvPr/>
              </p:nvSpPr>
              <p:spPr bwMode="auto">
                <a:xfrm>
                  <a:off x="392" y="1409"/>
                  <a:ext cx="18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はい</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17" name="Rectangle 46">
                  <a:extLst>
                    <a:ext uri="{FF2B5EF4-FFF2-40B4-BE49-F238E27FC236}">
                      <a16:creationId xmlns:a16="http://schemas.microsoft.com/office/drawing/2014/main" id="{F21FAFD0-A071-7A5D-C28D-0190D935A052}"/>
                    </a:ext>
                  </a:extLst>
                </p:cNvPr>
                <p:cNvSpPr>
                  <a:spLocks noChangeArrowheads="1"/>
                </p:cNvSpPr>
                <p:nvPr/>
              </p:nvSpPr>
              <p:spPr bwMode="auto">
                <a:xfrm>
                  <a:off x="605" y="1409"/>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18" name="Rectangle 47">
                  <a:extLst>
                    <a:ext uri="{FF2B5EF4-FFF2-40B4-BE49-F238E27FC236}">
                      <a16:creationId xmlns:a16="http://schemas.microsoft.com/office/drawing/2014/main" id="{D14318B0-A31D-18AA-5C2F-0BC75ABA7CC6}"/>
                    </a:ext>
                  </a:extLst>
                </p:cNvPr>
                <p:cNvSpPr>
                  <a:spLocks noChangeArrowheads="1"/>
                </p:cNvSpPr>
                <p:nvPr/>
              </p:nvSpPr>
              <p:spPr bwMode="auto">
                <a:xfrm>
                  <a:off x="702" y="1409"/>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19" name="Rectangle 48">
                  <a:extLst>
                    <a:ext uri="{FF2B5EF4-FFF2-40B4-BE49-F238E27FC236}">
                      <a16:creationId xmlns:a16="http://schemas.microsoft.com/office/drawing/2014/main" id="{AE0BC961-BAA2-3977-B6E9-C463F683A6C2}"/>
                    </a:ext>
                  </a:extLst>
                </p:cNvPr>
                <p:cNvSpPr>
                  <a:spLocks noChangeArrowheads="1"/>
                </p:cNvSpPr>
                <p:nvPr/>
              </p:nvSpPr>
              <p:spPr bwMode="auto">
                <a:xfrm>
                  <a:off x="1012" y="1409"/>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0" name="Rectangle 49">
                  <a:extLst>
                    <a:ext uri="{FF2B5EF4-FFF2-40B4-BE49-F238E27FC236}">
                      <a16:creationId xmlns:a16="http://schemas.microsoft.com/office/drawing/2014/main" id="{F32018DD-305B-9633-B12B-35923EE21124}"/>
                    </a:ext>
                  </a:extLst>
                </p:cNvPr>
                <p:cNvSpPr>
                  <a:spLocks noChangeArrowheads="1"/>
                </p:cNvSpPr>
                <p:nvPr/>
              </p:nvSpPr>
              <p:spPr bwMode="auto">
                <a:xfrm>
                  <a:off x="1322" y="1409"/>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1" name="Rectangle 50">
                  <a:extLst>
                    <a:ext uri="{FF2B5EF4-FFF2-40B4-BE49-F238E27FC236}">
                      <a16:creationId xmlns:a16="http://schemas.microsoft.com/office/drawing/2014/main" id="{EA4F84A5-78CE-8AFD-408C-C5772187CCBC}"/>
                    </a:ext>
                  </a:extLst>
                </p:cNvPr>
                <p:cNvSpPr>
                  <a:spLocks noChangeArrowheads="1"/>
                </p:cNvSpPr>
                <p:nvPr/>
              </p:nvSpPr>
              <p:spPr bwMode="auto">
                <a:xfrm>
                  <a:off x="1632" y="1409"/>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2" name="Rectangle 51">
                  <a:extLst>
                    <a:ext uri="{FF2B5EF4-FFF2-40B4-BE49-F238E27FC236}">
                      <a16:creationId xmlns:a16="http://schemas.microsoft.com/office/drawing/2014/main" id="{C883555D-A1EF-21CF-75F4-561B9A6DC294}"/>
                    </a:ext>
                  </a:extLst>
                </p:cNvPr>
                <p:cNvSpPr>
                  <a:spLocks noChangeArrowheads="1"/>
                </p:cNvSpPr>
                <p:nvPr/>
              </p:nvSpPr>
              <p:spPr bwMode="auto">
                <a:xfrm>
                  <a:off x="1943" y="1409"/>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3" name="Rectangle 52">
                  <a:extLst>
                    <a:ext uri="{FF2B5EF4-FFF2-40B4-BE49-F238E27FC236}">
                      <a16:creationId xmlns:a16="http://schemas.microsoft.com/office/drawing/2014/main" id="{47480C12-5C1B-7137-A61E-8FEDDC465A99}"/>
                    </a:ext>
                  </a:extLst>
                </p:cNvPr>
                <p:cNvSpPr>
                  <a:spLocks noChangeArrowheads="1"/>
                </p:cNvSpPr>
                <p:nvPr/>
              </p:nvSpPr>
              <p:spPr bwMode="auto">
                <a:xfrm>
                  <a:off x="2253" y="1409"/>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4" name="Rectangle 53">
                  <a:extLst>
                    <a:ext uri="{FF2B5EF4-FFF2-40B4-BE49-F238E27FC236}">
                      <a16:creationId xmlns:a16="http://schemas.microsoft.com/office/drawing/2014/main" id="{FC9E1C89-CBA6-21C3-232F-9280BD796113}"/>
                    </a:ext>
                  </a:extLst>
                </p:cNvPr>
                <p:cNvSpPr>
                  <a:spLocks noChangeArrowheads="1"/>
                </p:cNvSpPr>
                <p:nvPr/>
              </p:nvSpPr>
              <p:spPr bwMode="auto">
                <a:xfrm>
                  <a:off x="2563" y="1409"/>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5" name="Rectangle 54">
                  <a:extLst>
                    <a:ext uri="{FF2B5EF4-FFF2-40B4-BE49-F238E27FC236}">
                      <a16:creationId xmlns:a16="http://schemas.microsoft.com/office/drawing/2014/main" id="{DFE50975-7CF2-6B26-34E9-90079653BD56}"/>
                    </a:ext>
                  </a:extLst>
                </p:cNvPr>
                <p:cNvSpPr>
                  <a:spLocks noChangeArrowheads="1"/>
                </p:cNvSpPr>
                <p:nvPr/>
              </p:nvSpPr>
              <p:spPr bwMode="auto">
                <a:xfrm>
                  <a:off x="2873" y="1409"/>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6" name="Rectangle 55">
                  <a:extLst>
                    <a:ext uri="{FF2B5EF4-FFF2-40B4-BE49-F238E27FC236}">
                      <a16:creationId xmlns:a16="http://schemas.microsoft.com/office/drawing/2014/main" id="{54A5FFBE-6487-E799-AA52-92EBD615CC3A}"/>
                    </a:ext>
                  </a:extLst>
                </p:cNvPr>
                <p:cNvSpPr>
                  <a:spLocks noChangeArrowheads="1"/>
                </p:cNvSpPr>
                <p:nvPr/>
              </p:nvSpPr>
              <p:spPr bwMode="auto">
                <a:xfrm>
                  <a:off x="3183" y="1409"/>
                  <a:ext cx="134"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7" name="Rectangle 56">
                  <a:extLst>
                    <a:ext uri="{FF2B5EF4-FFF2-40B4-BE49-F238E27FC236}">
                      <a16:creationId xmlns:a16="http://schemas.microsoft.com/office/drawing/2014/main" id="{E86AC201-2F30-5774-DFE4-042407724BCE}"/>
                    </a:ext>
                  </a:extLst>
                </p:cNvPr>
                <p:cNvSpPr>
                  <a:spLocks noChangeArrowheads="1"/>
                </p:cNvSpPr>
                <p:nvPr/>
              </p:nvSpPr>
              <p:spPr bwMode="auto">
                <a:xfrm>
                  <a:off x="3304" y="1409"/>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8" name="Rectangle 57">
                  <a:extLst>
                    <a:ext uri="{FF2B5EF4-FFF2-40B4-BE49-F238E27FC236}">
                      <a16:creationId xmlns:a16="http://schemas.microsoft.com/office/drawing/2014/main" id="{2A8F8A67-9FD5-1B9B-00F0-4394C7924DD3}"/>
                    </a:ext>
                  </a:extLst>
                </p:cNvPr>
                <p:cNvSpPr>
                  <a:spLocks noChangeArrowheads="1"/>
                </p:cNvSpPr>
                <p:nvPr/>
              </p:nvSpPr>
              <p:spPr bwMode="auto">
                <a:xfrm>
                  <a:off x="3494" y="1409"/>
                  <a:ext cx="246"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いいえ</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 name="Rectangle 58">
                  <a:extLst>
                    <a:ext uri="{FF2B5EF4-FFF2-40B4-BE49-F238E27FC236}">
                      <a16:creationId xmlns:a16="http://schemas.microsoft.com/office/drawing/2014/main" id="{C3A2AB3F-E646-8EBB-636A-FA72CD9E817F}"/>
                    </a:ext>
                  </a:extLst>
                </p:cNvPr>
                <p:cNvSpPr>
                  <a:spLocks noChangeArrowheads="1"/>
                </p:cNvSpPr>
                <p:nvPr/>
              </p:nvSpPr>
              <p:spPr bwMode="auto">
                <a:xfrm>
                  <a:off x="3808" y="1409"/>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0" name="Rectangle 59">
                  <a:extLst>
                    <a:ext uri="{FF2B5EF4-FFF2-40B4-BE49-F238E27FC236}">
                      <a16:creationId xmlns:a16="http://schemas.microsoft.com/office/drawing/2014/main" id="{23C51EF8-798C-1C25-DAEC-624C188670DA}"/>
                    </a:ext>
                  </a:extLst>
                </p:cNvPr>
                <p:cNvSpPr>
                  <a:spLocks noChangeArrowheads="1"/>
                </p:cNvSpPr>
                <p:nvPr/>
              </p:nvSpPr>
              <p:spPr bwMode="auto">
                <a:xfrm>
                  <a:off x="81" y="1606"/>
                  <a:ext cx="1123"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②高血圧、糖尿病、脂質異常症のいずれかに対し</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 name="Rectangle 60">
                  <a:extLst>
                    <a:ext uri="{FF2B5EF4-FFF2-40B4-BE49-F238E27FC236}">
                      <a16:creationId xmlns:a16="http://schemas.microsoft.com/office/drawing/2014/main" id="{72C795BB-B75D-36C6-2721-E1C18F2B70D9}"/>
                    </a:ext>
                  </a:extLst>
                </p:cNvPr>
                <p:cNvSpPr>
                  <a:spLocks noChangeArrowheads="1"/>
                </p:cNvSpPr>
                <p:nvPr/>
              </p:nvSpPr>
              <p:spPr bwMode="auto">
                <a:xfrm>
                  <a:off x="2151" y="1606"/>
                  <a:ext cx="23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2" name="Rectangle 61">
                  <a:extLst>
                    <a:ext uri="{FF2B5EF4-FFF2-40B4-BE49-F238E27FC236}">
                      <a16:creationId xmlns:a16="http://schemas.microsoft.com/office/drawing/2014/main" id="{1C34F917-3516-B0DD-A090-4A1E3600147C}"/>
                    </a:ext>
                  </a:extLst>
                </p:cNvPr>
                <p:cNvSpPr>
                  <a:spLocks noChangeArrowheads="1"/>
                </p:cNvSpPr>
                <p:nvPr/>
              </p:nvSpPr>
              <p:spPr bwMode="auto">
                <a:xfrm>
                  <a:off x="2495" y="1606"/>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3" name="Rectangle 62">
                  <a:extLst>
                    <a:ext uri="{FF2B5EF4-FFF2-40B4-BE49-F238E27FC236}">
                      <a16:creationId xmlns:a16="http://schemas.microsoft.com/office/drawing/2014/main" id="{37D9270C-EE34-5A34-BB33-91EC1C6D6858}"/>
                    </a:ext>
                  </a:extLst>
                </p:cNvPr>
                <p:cNvSpPr>
                  <a:spLocks noChangeArrowheads="1"/>
                </p:cNvSpPr>
                <p:nvPr/>
              </p:nvSpPr>
              <p:spPr bwMode="auto">
                <a:xfrm>
                  <a:off x="2563" y="1606"/>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4" name="Rectangle 63">
                  <a:extLst>
                    <a:ext uri="{FF2B5EF4-FFF2-40B4-BE49-F238E27FC236}">
                      <a16:creationId xmlns:a16="http://schemas.microsoft.com/office/drawing/2014/main" id="{062B644E-A8A4-B42F-AEF6-69520815C9C8}"/>
                    </a:ext>
                  </a:extLst>
                </p:cNvPr>
                <p:cNvSpPr>
                  <a:spLocks noChangeArrowheads="1"/>
                </p:cNvSpPr>
                <p:nvPr/>
              </p:nvSpPr>
              <p:spPr bwMode="auto">
                <a:xfrm>
                  <a:off x="2873" y="1606"/>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5" name="Rectangle 64">
                  <a:extLst>
                    <a:ext uri="{FF2B5EF4-FFF2-40B4-BE49-F238E27FC236}">
                      <a16:creationId xmlns:a16="http://schemas.microsoft.com/office/drawing/2014/main" id="{7E2ECF11-5171-5B21-069D-C9A50EBB543C}"/>
                    </a:ext>
                  </a:extLst>
                </p:cNvPr>
                <p:cNvSpPr>
                  <a:spLocks noChangeArrowheads="1"/>
                </p:cNvSpPr>
                <p:nvPr/>
              </p:nvSpPr>
              <p:spPr bwMode="auto">
                <a:xfrm>
                  <a:off x="3183" y="1606"/>
                  <a:ext cx="455"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質問は以上です。</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6" name="Rectangle 65">
                  <a:extLst>
                    <a:ext uri="{FF2B5EF4-FFF2-40B4-BE49-F238E27FC236}">
                      <a16:creationId xmlns:a16="http://schemas.microsoft.com/office/drawing/2014/main" id="{5296926A-7E57-FE5E-22BA-300D4584D40C}"/>
                    </a:ext>
                  </a:extLst>
                </p:cNvPr>
                <p:cNvSpPr>
                  <a:spLocks noChangeArrowheads="1"/>
                </p:cNvSpPr>
                <p:nvPr/>
              </p:nvSpPr>
              <p:spPr bwMode="auto">
                <a:xfrm>
                  <a:off x="3926" y="1606"/>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7" name="Rectangle 66">
                  <a:extLst>
                    <a:ext uri="{FF2B5EF4-FFF2-40B4-BE49-F238E27FC236}">
                      <a16:creationId xmlns:a16="http://schemas.microsoft.com/office/drawing/2014/main" id="{046049B7-4688-55A9-7110-0460D221DC55}"/>
                    </a:ext>
                  </a:extLst>
                </p:cNvPr>
                <p:cNvSpPr>
                  <a:spLocks noChangeArrowheads="1"/>
                </p:cNvSpPr>
                <p:nvPr/>
              </p:nvSpPr>
              <p:spPr bwMode="auto">
                <a:xfrm>
                  <a:off x="81" y="1777"/>
                  <a:ext cx="702"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投薬治療を行っていますか？</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8" name="Rectangle 67">
                  <a:extLst>
                    <a:ext uri="{FF2B5EF4-FFF2-40B4-BE49-F238E27FC236}">
                      <a16:creationId xmlns:a16="http://schemas.microsoft.com/office/drawing/2014/main" id="{E84DEFA0-D8FF-4367-EEB3-686BAA69DAB2}"/>
                    </a:ext>
                  </a:extLst>
                </p:cNvPr>
                <p:cNvSpPr>
                  <a:spLocks noChangeArrowheads="1"/>
                </p:cNvSpPr>
                <p:nvPr/>
              </p:nvSpPr>
              <p:spPr bwMode="auto">
                <a:xfrm>
                  <a:off x="1261" y="1777"/>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9" name="Rectangle 68">
                  <a:extLst>
                    <a:ext uri="{FF2B5EF4-FFF2-40B4-BE49-F238E27FC236}">
                      <a16:creationId xmlns:a16="http://schemas.microsoft.com/office/drawing/2014/main" id="{5B3C25DB-FC8E-CF30-CCE4-CFC608FB17AB}"/>
                    </a:ext>
                  </a:extLst>
                </p:cNvPr>
                <p:cNvSpPr>
                  <a:spLocks noChangeArrowheads="1"/>
                </p:cNvSpPr>
                <p:nvPr/>
              </p:nvSpPr>
              <p:spPr bwMode="auto">
                <a:xfrm>
                  <a:off x="81" y="1947"/>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40" name="Rectangle 69">
                  <a:extLst>
                    <a:ext uri="{FF2B5EF4-FFF2-40B4-BE49-F238E27FC236}">
                      <a16:creationId xmlns:a16="http://schemas.microsoft.com/office/drawing/2014/main" id="{17BA0845-4567-155A-212B-79DF52334868}"/>
                    </a:ext>
                  </a:extLst>
                </p:cNvPr>
                <p:cNvSpPr>
                  <a:spLocks noChangeArrowheads="1"/>
                </p:cNvSpPr>
                <p:nvPr/>
              </p:nvSpPr>
              <p:spPr bwMode="auto">
                <a:xfrm>
                  <a:off x="81" y="2121"/>
                  <a:ext cx="134"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41" name="Rectangle 70">
                  <a:extLst>
                    <a:ext uri="{FF2B5EF4-FFF2-40B4-BE49-F238E27FC236}">
                      <a16:creationId xmlns:a16="http://schemas.microsoft.com/office/drawing/2014/main" id="{61D71D92-6C82-BB18-20FC-A3B1C29D5D69}"/>
                    </a:ext>
                  </a:extLst>
                </p:cNvPr>
                <p:cNvSpPr>
                  <a:spLocks noChangeArrowheads="1"/>
                </p:cNvSpPr>
                <p:nvPr/>
              </p:nvSpPr>
              <p:spPr bwMode="auto">
                <a:xfrm>
                  <a:off x="202" y="2121"/>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42" name="Rectangle 71">
                  <a:extLst>
                    <a:ext uri="{FF2B5EF4-FFF2-40B4-BE49-F238E27FC236}">
                      <a16:creationId xmlns:a16="http://schemas.microsoft.com/office/drawing/2014/main" id="{9F3DE473-F86A-510F-A988-65F7EA3F420E}"/>
                    </a:ext>
                  </a:extLst>
                </p:cNvPr>
                <p:cNvSpPr>
                  <a:spLocks noChangeArrowheads="1"/>
                </p:cNvSpPr>
                <p:nvPr/>
              </p:nvSpPr>
              <p:spPr bwMode="auto">
                <a:xfrm>
                  <a:off x="392" y="2121"/>
                  <a:ext cx="18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はい</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43" name="Rectangle 72">
                  <a:extLst>
                    <a:ext uri="{FF2B5EF4-FFF2-40B4-BE49-F238E27FC236}">
                      <a16:creationId xmlns:a16="http://schemas.microsoft.com/office/drawing/2014/main" id="{116116E9-07B6-0E59-BADD-BDF7585E13AE}"/>
                    </a:ext>
                  </a:extLst>
                </p:cNvPr>
                <p:cNvSpPr>
                  <a:spLocks noChangeArrowheads="1"/>
                </p:cNvSpPr>
                <p:nvPr/>
              </p:nvSpPr>
              <p:spPr bwMode="auto">
                <a:xfrm>
                  <a:off x="605" y="2121"/>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44" name="Rectangle 73">
                  <a:extLst>
                    <a:ext uri="{FF2B5EF4-FFF2-40B4-BE49-F238E27FC236}">
                      <a16:creationId xmlns:a16="http://schemas.microsoft.com/office/drawing/2014/main" id="{CECD3956-BC2D-886E-426C-239C7F9B7415}"/>
                    </a:ext>
                  </a:extLst>
                </p:cNvPr>
                <p:cNvSpPr>
                  <a:spLocks noChangeArrowheads="1"/>
                </p:cNvSpPr>
                <p:nvPr/>
              </p:nvSpPr>
              <p:spPr bwMode="auto">
                <a:xfrm>
                  <a:off x="702" y="2121"/>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45" name="Rectangle 74">
                  <a:extLst>
                    <a:ext uri="{FF2B5EF4-FFF2-40B4-BE49-F238E27FC236}">
                      <a16:creationId xmlns:a16="http://schemas.microsoft.com/office/drawing/2014/main" id="{DB53ABE8-7573-E1E5-87E0-2BEFCD223930}"/>
                    </a:ext>
                  </a:extLst>
                </p:cNvPr>
                <p:cNvSpPr>
                  <a:spLocks noChangeArrowheads="1"/>
                </p:cNvSpPr>
                <p:nvPr/>
              </p:nvSpPr>
              <p:spPr bwMode="auto">
                <a:xfrm>
                  <a:off x="1012" y="2121"/>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46" name="Rectangle 75">
                  <a:extLst>
                    <a:ext uri="{FF2B5EF4-FFF2-40B4-BE49-F238E27FC236}">
                      <a16:creationId xmlns:a16="http://schemas.microsoft.com/office/drawing/2014/main" id="{A6965C99-CB91-F72B-8979-8C85A35C68A3}"/>
                    </a:ext>
                  </a:extLst>
                </p:cNvPr>
                <p:cNvSpPr>
                  <a:spLocks noChangeArrowheads="1"/>
                </p:cNvSpPr>
                <p:nvPr/>
              </p:nvSpPr>
              <p:spPr bwMode="auto">
                <a:xfrm>
                  <a:off x="1322" y="2121"/>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47" name="Rectangle 76">
                  <a:extLst>
                    <a:ext uri="{FF2B5EF4-FFF2-40B4-BE49-F238E27FC236}">
                      <a16:creationId xmlns:a16="http://schemas.microsoft.com/office/drawing/2014/main" id="{C6118359-9F3D-DA0D-2A78-0C67BBF99B8F}"/>
                    </a:ext>
                  </a:extLst>
                </p:cNvPr>
                <p:cNvSpPr>
                  <a:spLocks noChangeArrowheads="1"/>
                </p:cNvSpPr>
                <p:nvPr/>
              </p:nvSpPr>
              <p:spPr bwMode="auto">
                <a:xfrm>
                  <a:off x="1632" y="2121"/>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48" name="Rectangle 77">
                  <a:extLst>
                    <a:ext uri="{FF2B5EF4-FFF2-40B4-BE49-F238E27FC236}">
                      <a16:creationId xmlns:a16="http://schemas.microsoft.com/office/drawing/2014/main" id="{BDD66F22-1494-25D8-8221-1C0768C3C3E0}"/>
                    </a:ext>
                  </a:extLst>
                </p:cNvPr>
                <p:cNvSpPr>
                  <a:spLocks noChangeArrowheads="1"/>
                </p:cNvSpPr>
                <p:nvPr/>
              </p:nvSpPr>
              <p:spPr bwMode="auto">
                <a:xfrm>
                  <a:off x="1943" y="2121"/>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49" name="Rectangle 78">
                  <a:extLst>
                    <a:ext uri="{FF2B5EF4-FFF2-40B4-BE49-F238E27FC236}">
                      <a16:creationId xmlns:a16="http://schemas.microsoft.com/office/drawing/2014/main" id="{BD39FD31-06D1-A95A-D6DD-D2937019D6AE}"/>
                    </a:ext>
                  </a:extLst>
                </p:cNvPr>
                <p:cNvSpPr>
                  <a:spLocks noChangeArrowheads="1"/>
                </p:cNvSpPr>
                <p:nvPr/>
              </p:nvSpPr>
              <p:spPr bwMode="auto">
                <a:xfrm>
                  <a:off x="2253" y="2121"/>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50" name="Rectangle 79">
                  <a:extLst>
                    <a:ext uri="{FF2B5EF4-FFF2-40B4-BE49-F238E27FC236}">
                      <a16:creationId xmlns:a16="http://schemas.microsoft.com/office/drawing/2014/main" id="{8FAF9303-7A3B-F4EE-4C96-3D26A9D0DDF0}"/>
                    </a:ext>
                  </a:extLst>
                </p:cNvPr>
                <p:cNvSpPr>
                  <a:spLocks noChangeArrowheads="1"/>
                </p:cNvSpPr>
                <p:nvPr/>
              </p:nvSpPr>
              <p:spPr bwMode="auto">
                <a:xfrm>
                  <a:off x="2563" y="2121"/>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51" name="Rectangle 80">
                  <a:extLst>
                    <a:ext uri="{FF2B5EF4-FFF2-40B4-BE49-F238E27FC236}">
                      <a16:creationId xmlns:a16="http://schemas.microsoft.com/office/drawing/2014/main" id="{60BEC0A4-EB0B-FBE3-3C14-80488DDE8D67}"/>
                    </a:ext>
                  </a:extLst>
                </p:cNvPr>
                <p:cNvSpPr>
                  <a:spLocks noChangeArrowheads="1"/>
                </p:cNvSpPr>
                <p:nvPr/>
              </p:nvSpPr>
              <p:spPr bwMode="auto">
                <a:xfrm>
                  <a:off x="2873" y="2121"/>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52" name="Rectangle 81">
                  <a:extLst>
                    <a:ext uri="{FF2B5EF4-FFF2-40B4-BE49-F238E27FC236}">
                      <a16:creationId xmlns:a16="http://schemas.microsoft.com/office/drawing/2014/main" id="{D58692B5-EABB-FC53-84C7-61CCCF7D44B8}"/>
                    </a:ext>
                  </a:extLst>
                </p:cNvPr>
                <p:cNvSpPr>
                  <a:spLocks noChangeArrowheads="1"/>
                </p:cNvSpPr>
                <p:nvPr/>
              </p:nvSpPr>
              <p:spPr bwMode="auto">
                <a:xfrm>
                  <a:off x="3183" y="2121"/>
                  <a:ext cx="134"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53" name="Rectangle 82">
                  <a:extLst>
                    <a:ext uri="{FF2B5EF4-FFF2-40B4-BE49-F238E27FC236}">
                      <a16:creationId xmlns:a16="http://schemas.microsoft.com/office/drawing/2014/main" id="{EA83BC10-1D9E-C587-95BE-08AA77D6C0F3}"/>
                    </a:ext>
                  </a:extLst>
                </p:cNvPr>
                <p:cNvSpPr>
                  <a:spLocks noChangeArrowheads="1"/>
                </p:cNvSpPr>
                <p:nvPr/>
              </p:nvSpPr>
              <p:spPr bwMode="auto">
                <a:xfrm>
                  <a:off x="3304" y="2121"/>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54" name="Rectangle 83">
                  <a:extLst>
                    <a:ext uri="{FF2B5EF4-FFF2-40B4-BE49-F238E27FC236}">
                      <a16:creationId xmlns:a16="http://schemas.microsoft.com/office/drawing/2014/main" id="{1B5A1BAF-8527-35A8-7DC9-8F958D4C58FB}"/>
                    </a:ext>
                  </a:extLst>
                </p:cNvPr>
                <p:cNvSpPr>
                  <a:spLocks noChangeArrowheads="1"/>
                </p:cNvSpPr>
                <p:nvPr/>
              </p:nvSpPr>
              <p:spPr bwMode="auto">
                <a:xfrm>
                  <a:off x="3494" y="2121"/>
                  <a:ext cx="246"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いいえ</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55" name="Rectangle 84">
                  <a:extLst>
                    <a:ext uri="{FF2B5EF4-FFF2-40B4-BE49-F238E27FC236}">
                      <a16:creationId xmlns:a16="http://schemas.microsoft.com/office/drawing/2014/main" id="{A0A23195-6691-0D29-82AC-0F9EE7F4F0C7}"/>
                    </a:ext>
                  </a:extLst>
                </p:cNvPr>
                <p:cNvSpPr>
                  <a:spLocks noChangeArrowheads="1"/>
                </p:cNvSpPr>
                <p:nvPr/>
              </p:nvSpPr>
              <p:spPr bwMode="auto">
                <a:xfrm>
                  <a:off x="3808" y="2121"/>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56" name="Rectangle 85">
                  <a:extLst>
                    <a:ext uri="{FF2B5EF4-FFF2-40B4-BE49-F238E27FC236}">
                      <a16:creationId xmlns:a16="http://schemas.microsoft.com/office/drawing/2014/main" id="{57261F0C-26A8-56FD-5A3E-EB250640B222}"/>
                    </a:ext>
                  </a:extLst>
                </p:cNvPr>
                <p:cNvSpPr>
                  <a:spLocks noChangeArrowheads="1"/>
                </p:cNvSpPr>
                <p:nvPr/>
              </p:nvSpPr>
              <p:spPr bwMode="auto">
                <a:xfrm>
                  <a:off x="81" y="2317"/>
                  <a:ext cx="10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③</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57" name="Rectangle 86">
                  <a:extLst>
                    <a:ext uri="{FF2B5EF4-FFF2-40B4-BE49-F238E27FC236}">
                      <a16:creationId xmlns:a16="http://schemas.microsoft.com/office/drawing/2014/main" id="{DC508EA2-AAAB-9134-C59D-42AEC55378DE}"/>
                    </a:ext>
                  </a:extLst>
                </p:cNvPr>
                <p:cNvSpPr>
                  <a:spLocks noChangeArrowheads="1"/>
                </p:cNvSpPr>
                <p:nvPr/>
              </p:nvSpPr>
              <p:spPr bwMode="auto">
                <a:xfrm>
                  <a:off x="185" y="2334"/>
                  <a:ext cx="74"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Arial" panose="020B0604020202020204" pitchFamily="34" charset="0"/>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58" name="Rectangle 87">
                  <a:extLst>
                    <a:ext uri="{FF2B5EF4-FFF2-40B4-BE49-F238E27FC236}">
                      <a16:creationId xmlns:a16="http://schemas.microsoft.com/office/drawing/2014/main" id="{470F6E23-4073-1117-45A8-206C7DF4AD62}"/>
                    </a:ext>
                  </a:extLst>
                </p:cNvPr>
                <p:cNvSpPr>
                  <a:spLocks noChangeArrowheads="1"/>
                </p:cNvSpPr>
                <p:nvPr/>
              </p:nvSpPr>
              <p:spPr bwMode="auto">
                <a:xfrm>
                  <a:off x="236" y="2317"/>
                  <a:ext cx="10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59" name="Rectangle 88">
                  <a:extLst>
                    <a:ext uri="{FF2B5EF4-FFF2-40B4-BE49-F238E27FC236}">
                      <a16:creationId xmlns:a16="http://schemas.microsoft.com/office/drawing/2014/main" id="{F3C22A45-DBDF-7EAC-DAAE-CC7497746D39}"/>
                    </a:ext>
                  </a:extLst>
                </p:cNvPr>
                <p:cNvSpPr>
                  <a:spLocks noChangeArrowheads="1"/>
                </p:cNvSpPr>
                <p:nvPr/>
              </p:nvSpPr>
              <p:spPr bwMode="auto">
                <a:xfrm>
                  <a:off x="282" y="2317"/>
                  <a:ext cx="12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1</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60" name="Rectangle 89">
                  <a:extLst>
                    <a:ext uri="{FF2B5EF4-FFF2-40B4-BE49-F238E27FC236}">
                      <a16:creationId xmlns:a16="http://schemas.microsoft.com/office/drawing/2014/main" id="{F43566A7-C9FF-C8DA-F672-CCF8984FDFBD}"/>
                    </a:ext>
                  </a:extLst>
                </p:cNvPr>
                <p:cNvSpPr>
                  <a:spLocks noChangeArrowheads="1"/>
                </p:cNvSpPr>
                <p:nvPr/>
              </p:nvSpPr>
              <p:spPr bwMode="auto">
                <a:xfrm>
                  <a:off x="346" y="2317"/>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61" name="Rectangle 90">
                  <a:extLst>
                    <a:ext uri="{FF2B5EF4-FFF2-40B4-BE49-F238E27FC236}">
                      <a16:creationId xmlns:a16="http://schemas.microsoft.com/office/drawing/2014/main" id="{E4F5F05A-00DB-58FA-4469-E4F5A2A39EAB}"/>
                    </a:ext>
                  </a:extLst>
                </p:cNvPr>
                <p:cNvSpPr>
                  <a:spLocks noChangeArrowheads="1"/>
                </p:cNvSpPr>
                <p:nvPr/>
              </p:nvSpPr>
              <p:spPr bwMode="auto">
                <a:xfrm>
                  <a:off x="414" y="2317"/>
                  <a:ext cx="253"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BMI</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62" name="Rectangle 91">
                  <a:extLst>
                    <a:ext uri="{FF2B5EF4-FFF2-40B4-BE49-F238E27FC236}">
                      <a16:creationId xmlns:a16="http://schemas.microsoft.com/office/drawing/2014/main" id="{D624DA19-B7D7-8123-4349-3FB660BDA3A6}"/>
                    </a:ext>
                  </a:extLst>
                </p:cNvPr>
                <p:cNvSpPr>
                  <a:spLocks noChangeArrowheads="1"/>
                </p:cNvSpPr>
                <p:nvPr/>
              </p:nvSpPr>
              <p:spPr bwMode="auto">
                <a:xfrm>
                  <a:off x="637" y="2317"/>
                  <a:ext cx="54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について確認ください。</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63" name="Rectangle 92">
                  <a:extLst>
                    <a:ext uri="{FF2B5EF4-FFF2-40B4-BE49-F238E27FC236}">
                      <a16:creationId xmlns:a16="http://schemas.microsoft.com/office/drawing/2014/main" id="{D55C8D44-1DFA-CC26-A90F-F73E65C4D919}"/>
                    </a:ext>
                  </a:extLst>
                </p:cNvPr>
                <p:cNvSpPr>
                  <a:spLocks noChangeArrowheads="1"/>
                </p:cNvSpPr>
                <p:nvPr/>
              </p:nvSpPr>
              <p:spPr bwMode="auto">
                <a:xfrm>
                  <a:off x="1531" y="2317"/>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64" name="Rectangle 93">
                  <a:extLst>
                    <a:ext uri="{FF2B5EF4-FFF2-40B4-BE49-F238E27FC236}">
                      <a16:creationId xmlns:a16="http://schemas.microsoft.com/office/drawing/2014/main" id="{A61C1B06-1A25-8D46-3688-73C14D217F8E}"/>
                    </a:ext>
                  </a:extLst>
                </p:cNvPr>
                <p:cNvSpPr>
                  <a:spLocks noChangeArrowheads="1"/>
                </p:cNvSpPr>
                <p:nvPr/>
              </p:nvSpPr>
              <p:spPr bwMode="auto">
                <a:xfrm>
                  <a:off x="1632" y="2317"/>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65" name="Rectangle 94">
                  <a:extLst>
                    <a:ext uri="{FF2B5EF4-FFF2-40B4-BE49-F238E27FC236}">
                      <a16:creationId xmlns:a16="http://schemas.microsoft.com/office/drawing/2014/main" id="{5A6E4E9E-F539-5392-9FC4-3C1DF0669874}"/>
                    </a:ext>
                  </a:extLst>
                </p:cNvPr>
                <p:cNvSpPr>
                  <a:spLocks noChangeArrowheads="1"/>
                </p:cNvSpPr>
                <p:nvPr/>
              </p:nvSpPr>
              <p:spPr bwMode="auto">
                <a:xfrm>
                  <a:off x="1943" y="2317"/>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66" name="Rectangle 95">
                  <a:extLst>
                    <a:ext uri="{FF2B5EF4-FFF2-40B4-BE49-F238E27FC236}">
                      <a16:creationId xmlns:a16="http://schemas.microsoft.com/office/drawing/2014/main" id="{A20EDF72-921E-9D56-B51A-68CB7CC448AA}"/>
                    </a:ext>
                  </a:extLst>
                </p:cNvPr>
                <p:cNvSpPr>
                  <a:spLocks noChangeArrowheads="1"/>
                </p:cNvSpPr>
                <p:nvPr/>
              </p:nvSpPr>
              <p:spPr bwMode="auto">
                <a:xfrm>
                  <a:off x="2253" y="2317"/>
                  <a:ext cx="37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67" name="Rectangle 96">
                  <a:extLst>
                    <a:ext uri="{FF2B5EF4-FFF2-40B4-BE49-F238E27FC236}">
                      <a16:creationId xmlns:a16="http://schemas.microsoft.com/office/drawing/2014/main" id="{33BF433C-DFFB-9FF9-4B5E-5F194471EC40}"/>
                    </a:ext>
                  </a:extLst>
                </p:cNvPr>
                <p:cNvSpPr>
                  <a:spLocks noChangeArrowheads="1"/>
                </p:cNvSpPr>
                <p:nvPr/>
              </p:nvSpPr>
              <p:spPr bwMode="auto">
                <a:xfrm>
                  <a:off x="2870" y="2317"/>
                  <a:ext cx="573"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肥満症治療薬の適用は</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68" name="Rectangle 97">
                  <a:extLst>
                    <a:ext uri="{FF2B5EF4-FFF2-40B4-BE49-F238E27FC236}">
                      <a16:creationId xmlns:a16="http://schemas.microsoft.com/office/drawing/2014/main" id="{DC5BD90E-79BC-7D77-E7FF-F46BD0CDE7FC}"/>
                    </a:ext>
                  </a:extLst>
                </p:cNvPr>
                <p:cNvSpPr>
                  <a:spLocks noChangeArrowheads="1"/>
                </p:cNvSpPr>
                <p:nvPr/>
              </p:nvSpPr>
              <p:spPr bwMode="auto">
                <a:xfrm>
                  <a:off x="3872" y="2317"/>
                  <a:ext cx="282"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ありません。</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69" name="Rectangle 98">
                  <a:extLst>
                    <a:ext uri="{FF2B5EF4-FFF2-40B4-BE49-F238E27FC236}">
                      <a16:creationId xmlns:a16="http://schemas.microsoft.com/office/drawing/2014/main" id="{3CF21D70-9840-86FE-6D36-AD0B16C87D02}"/>
                    </a:ext>
                  </a:extLst>
                </p:cNvPr>
                <p:cNvSpPr>
                  <a:spLocks noChangeArrowheads="1"/>
                </p:cNvSpPr>
                <p:nvPr/>
              </p:nvSpPr>
              <p:spPr bwMode="auto">
                <a:xfrm>
                  <a:off x="4340" y="2317"/>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70" name="Rectangle 99">
                  <a:extLst>
                    <a:ext uri="{FF2B5EF4-FFF2-40B4-BE49-F238E27FC236}">
                      <a16:creationId xmlns:a16="http://schemas.microsoft.com/office/drawing/2014/main" id="{6D9C064E-0C83-905B-A0AA-BF4262FF2736}"/>
                    </a:ext>
                  </a:extLst>
                </p:cNvPr>
                <p:cNvSpPr>
                  <a:spLocks noChangeArrowheads="1"/>
                </p:cNvSpPr>
                <p:nvPr/>
              </p:nvSpPr>
              <p:spPr bwMode="auto">
                <a:xfrm>
                  <a:off x="2873" y="2488"/>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71" name="Rectangle 100">
                  <a:extLst>
                    <a:ext uri="{FF2B5EF4-FFF2-40B4-BE49-F238E27FC236}">
                      <a16:creationId xmlns:a16="http://schemas.microsoft.com/office/drawing/2014/main" id="{660D7C14-FAAD-6FD3-6BB1-E912BB95A398}"/>
                    </a:ext>
                  </a:extLst>
                </p:cNvPr>
                <p:cNvSpPr>
                  <a:spLocks noChangeArrowheads="1"/>
                </p:cNvSpPr>
                <p:nvPr/>
              </p:nvSpPr>
              <p:spPr bwMode="auto">
                <a:xfrm>
                  <a:off x="2873" y="2659"/>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72" name="Rectangle 101">
                  <a:extLst>
                    <a:ext uri="{FF2B5EF4-FFF2-40B4-BE49-F238E27FC236}">
                      <a16:creationId xmlns:a16="http://schemas.microsoft.com/office/drawing/2014/main" id="{56B65620-B173-5D84-EEC7-EC5CB2D55EAE}"/>
                    </a:ext>
                  </a:extLst>
                </p:cNvPr>
                <p:cNvSpPr>
                  <a:spLocks noChangeArrowheads="1"/>
                </p:cNvSpPr>
                <p:nvPr/>
              </p:nvSpPr>
              <p:spPr bwMode="auto">
                <a:xfrm>
                  <a:off x="81" y="2831"/>
                  <a:ext cx="131"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73" name="Rectangle 102">
                  <a:extLst>
                    <a:ext uri="{FF2B5EF4-FFF2-40B4-BE49-F238E27FC236}">
                      <a16:creationId xmlns:a16="http://schemas.microsoft.com/office/drawing/2014/main" id="{57ABD1F5-E0C9-8DAE-81D9-ECE2CC80538E}"/>
                    </a:ext>
                  </a:extLst>
                </p:cNvPr>
                <p:cNvSpPr>
                  <a:spLocks noChangeArrowheads="1"/>
                </p:cNvSpPr>
                <p:nvPr/>
              </p:nvSpPr>
              <p:spPr bwMode="auto">
                <a:xfrm>
                  <a:off x="202" y="2831"/>
                  <a:ext cx="113"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74" name="Rectangle 103">
                  <a:extLst>
                    <a:ext uri="{FF2B5EF4-FFF2-40B4-BE49-F238E27FC236}">
                      <a16:creationId xmlns:a16="http://schemas.microsoft.com/office/drawing/2014/main" id="{E9227FD6-5DEC-4D51-781A-13BE4E30E427}"/>
                    </a:ext>
                  </a:extLst>
                </p:cNvPr>
                <p:cNvSpPr>
                  <a:spLocks noChangeArrowheads="1"/>
                </p:cNvSpPr>
                <p:nvPr/>
              </p:nvSpPr>
              <p:spPr bwMode="auto">
                <a:xfrm>
                  <a:off x="392" y="2831"/>
                  <a:ext cx="435"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35kg/</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75" name="Rectangle 104">
                  <a:extLst>
                    <a:ext uri="{FF2B5EF4-FFF2-40B4-BE49-F238E27FC236}">
                      <a16:creationId xmlns:a16="http://schemas.microsoft.com/office/drawing/2014/main" id="{B2457FF2-08E1-4FCC-67C0-641A6CC69133}"/>
                    </a:ext>
                  </a:extLst>
                </p:cNvPr>
                <p:cNvSpPr>
                  <a:spLocks noChangeArrowheads="1"/>
                </p:cNvSpPr>
                <p:nvPr/>
              </p:nvSpPr>
              <p:spPr bwMode="auto">
                <a:xfrm>
                  <a:off x="736" y="2831"/>
                  <a:ext cx="259"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㎡以上</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76" name="Rectangle 105">
                  <a:extLst>
                    <a:ext uri="{FF2B5EF4-FFF2-40B4-BE49-F238E27FC236}">
                      <a16:creationId xmlns:a16="http://schemas.microsoft.com/office/drawing/2014/main" id="{94C1FC3B-8A82-DA01-2A64-16778C6B6053}"/>
                    </a:ext>
                  </a:extLst>
                </p:cNvPr>
                <p:cNvSpPr>
                  <a:spLocks noChangeArrowheads="1"/>
                </p:cNvSpPr>
                <p:nvPr/>
              </p:nvSpPr>
              <p:spPr bwMode="auto">
                <a:xfrm>
                  <a:off x="1098" y="2831"/>
                  <a:ext cx="113"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77" name="Rectangle 106">
                  <a:extLst>
                    <a:ext uri="{FF2B5EF4-FFF2-40B4-BE49-F238E27FC236}">
                      <a16:creationId xmlns:a16="http://schemas.microsoft.com/office/drawing/2014/main" id="{C7B36CE8-32EF-C958-EA24-D3935F949E01}"/>
                    </a:ext>
                  </a:extLst>
                </p:cNvPr>
                <p:cNvSpPr>
                  <a:spLocks noChangeArrowheads="1"/>
                </p:cNvSpPr>
                <p:nvPr/>
              </p:nvSpPr>
              <p:spPr bwMode="auto">
                <a:xfrm>
                  <a:off x="1322" y="2831"/>
                  <a:ext cx="156"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78" name="Rectangle 107">
                  <a:extLst>
                    <a:ext uri="{FF2B5EF4-FFF2-40B4-BE49-F238E27FC236}">
                      <a16:creationId xmlns:a16="http://schemas.microsoft.com/office/drawing/2014/main" id="{D43243FD-64C0-083F-4643-266348A4E886}"/>
                    </a:ext>
                  </a:extLst>
                </p:cNvPr>
                <p:cNvSpPr>
                  <a:spLocks noChangeArrowheads="1"/>
                </p:cNvSpPr>
                <p:nvPr/>
              </p:nvSpPr>
              <p:spPr bwMode="auto">
                <a:xfrm>
                  <a:off x="1483" y="2831"/>
                  <a:ext cx="131"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79" name="Rectangle 108">
                  <a:extLst>
                    <a:ext uri="{FF2B5EF4-FFF2-40B4-BE49-F238E27FC236}">
                      <a16:creationId xmlns:a16="http://schemas.microsoft.com/office/drawing/2014/main" id="{ED77ABE3-5272-2B27-D073-D3FB75910D78}"/>
                    </a:ext>
                  </a:extLst>
                </p:cNvPr>
                <p:cNvSpPr>
                  <a:spLocks noChangeArrowheads="1"/>
                </p:cNvSpPr>
                <p:nvPr/>
              </p:nvSpPr>
              <p:spPr bwMode="auto">
                <a:xfrm>
                  <a:off x="1603" y="2831"/>
                  <a:ext cx="113"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80" name="Rectangle 109">
                  <a:extLst>
                    <a:ext uri="{FF2B5EF4-FFF2-40B4-BE49-F238E27FC236}">
                      <a16:creationId xmlns:a16="http://schemas.microsoft.com/office/drawing/2014/main" id="{77DB1DCA-0455-55A4-A46B-E5A97336EBB2}"/>
                    </a:ext>
                  </a:extLst>
                </p:cNvPr>
                <p:cNvSpPr>
                  <a:spLocks noChangeArrowheads="1"/>
                </p:cNvSpPr>
                <p:nvPr/>
              </p:nvSpPr>
              <p:spPr bwMode="auto">
                <a:xfrm>
                  <a:off x="1684" y="2831"/>
                  <a:ext cx="229"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27</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81" name="Rectangle 110">
                  <a:extLst>
                    <a:ext uri="{FF2B5EF4-FFF2-40B4-BE49-F238E27FC236}">
                      <a16:creationId xmlns:a16="http://schemas.microsoft.com/office/drawing/2014/main" id="{CE59BEF8-0E1D-94D9-AF9A-BB1C21626A25}"/>
                    </a:ext>
                  </a:extLst>
                </p:cNvPr>
                <p:cNvSpPr>
                  <a:spLocks noChangeArrowheads="1"/>
                </p:cNvSpPr>
                <p:nvPr/>
              </p:nvSpPr>
              <p:spPr bwMode="auto">
                <a:xfrm>
                  <a:off x="1834" y="2831"/>
                  <a:ext cx="131"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82" name="Rectangle 111">
                  <a:extLst>
                    <a:ext uri="{FF2B5EF4-FFF2-40B4-BE49-F238E27FC236}">
                      <a16:creationId xmlns:a16="http://schemas.microsoft.com/office/drawing/2014/main" id="{9FA10B78-6AFE-78DA-FC23-EE827E94FD0B}"/>
                    </a:ext>
                  </a:extLst>
                </p:cNvPr>
                <p:cNvSpPr>
                  <a:spLocks noChangeArrowheads="1"/>
                </p:cNvSpPr>
                <p:nvPr/>
              </p:nvSpPr>
              <p:spPr bwMode="auto">
                <a:xfrm>
                  <a:off x="1954" y="2831"/>
                  <a:ext cx="435"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35kg/</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83" name="Rectangle 112">
                  <a:extLst>
                    <a:ext uri="{FF2B5EF4-FFF2-40B4-BE49-F238E27FC236}">
                      <a16:creationId xmlns:a16="http://schemas.microsoft.com/office/drawing/2014/main" id="{947A99E7-84CF-95D7-B894-8F02835D31A3}"/>
                    </a:ext>
                  </a:extLst>
                </p:cNvPr>
                <p:cNvSpPr>
                  <a:spLocks noChangeArrowheads="1"/>
                </p:cNvSpPr>
                <p:nvPr/>
              </p:nvSpPr>
              <p:spPr bwMode="auto">
                <a:xfrm>
                  <a:off x="2297" y="2831"/>
                  <a:ext cx="259"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㎡未満</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84" name="Rectangle 113">
                  <a:extLst>
                    <a:ext uri="{FF2B5EF4-FFF2-40B4-BE49-F238E27FC236}">
                      <a16:creationId xmlns:a16="http://schemas.microsoft.com/office/drawing/2014/main" id="{341B8FB4-1757-9773-EE99-0F287155A7FB}"/>
                    </a:ext>
                  </a:extLst>
                </p:cNvPr>
                <p:cNvSpPr>
                  <a:spLocks noChangeArrowheads="1"/>
                </p:cNvSpPr>
                <p:nvPr/>
              </p:nvSpPr>
              <p:spPr bwMode="auto">
                <a:xfrm>
                  <a:off x="2659" y="2831"/>
                  <a:ext cx="113"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85" name="Rectangle 114">
                  <a:extLst>
                    <a:ext uri="{FF2B5EF4-FFF2-40B4-BE49-F238E27FC236}">
                      <a16:creationId xmlns:a16="http://schemas.microsoft.com/office/drawing/2014/main" id="{041EFA69-B00E-1AFE-3925-6A8E0937FAAE}"/>
                    </a:ext>
                  </a:extLst>
                </p:cNvPr>
                <p:cNvSpPr>
                  <a:spLocks noChangeArrowheads="1"/>
                </p:cNvSpPr>
                <p:nvPr/>
              </p:nvSpPr>
              <p:spPr bwMode="auto">
                <a:xfrm>
                  <a:off x="2873" y="2831"/>
                  <a:ext cx="156"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86" name="Rectangle 115">
                  <a:extLst>
                    <a:ext uri="{FF2B5EF4-FFF2-40B4-BE49-F238E27FC236}">
                      <a16:creationId xmlns:a16="http://schemas.microsoft.com/office/drawing/2014/main" id="{D0DCF4AD-1E7F-3816-B8D1-E06EAB0613ED}"/>
                    </a:ext>
                  </a:extLst>
                </p:cNvPr>
                <p:cNvSpPr>
                  <a:spLocks noChangeArrowheads="1"/>
                </p:cNvSpPr>
                <p:nvPr/>
              </p:nvSpPr>
              <p:spPr bwMode="auto">
                <a:xfrm>
                  <a:off x="3035" y="2831"/>
                  <a:ext cx="131"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87" name="Rectangle 116">
                  <a:extLst>
                    <a:ext uri="{FF2B5EF4-FFF2-40B4-BE49-F238E27FC236}">
                      <a16:creationId xmlns:a16="http://schemas.microsoft.com/office/drawing/2014/main" id="{6EDC0186-8899-8E9E-DD7A-70BF727FBB37}"/>
                    </a:ext>
                  </a:extLst>
                </p:cNvPr>
                <p:cNvSpPr>
                  <a:spLocks noChangeArrowheads="1"/>
                </p:cNvSpPr>
                <p:nvPr/>
              </p:nvSpPr>
              <p:spPr bwMode="auto">
                <a:xfrm>
                  <a:off x="3155" y="2831"/>
                  <a:ext cx="113"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88" name="Rectangle 117">
                  <a:extLst>
                    <a:ext uri="{FF2B5EF4-FFF2-40B4-BE49-F238E27FC236}">
                      <a16:creationId xmlns:a16="http://schemas.microsoft.com/office/drawing/2014/main" id="{08E88C89-4D29-A211-5D9C-D89DE340B2DA}"/>
                    </a:ext>
                  </a:extLst>
                </p:cNvPr>
                <p:cNvSpPr>
                  <a:spLocks noChangeArrowheads="1"/>
                </p:cNvSpPr>
                <p:nvPr/>
              </p:nvSpPr>
              <p:spPr bwMode="auto">
                <a:xfrm>
                  <a:off x="3235" y="2831"/>
                  <a:ext cx="435"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27kg/</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89" name="Rectangle 118">
                  <a:extLst>
                    <a:ext uri="{FF2B5EF4-FFF2-40B4-BE49-F238E27FC236}">
                      <a16:creationId xmlns:a16="http://schemas.microsoft.com/office/drawing/2014/main" id="{2BD403A5-3A12-BFA1-97CB-4659FC79DD45}"/>
                    </a:ext>
                  </a:extLst>
                </p:cNvPr>
                <p:cNvSpPr>
                  <a:spLocks noChangeArrowheads="1"/>
                </p:cNvSpPr>
                <p:nvPr/>
              </p:nvSpPr>
              <p:spPr bwMode="auto">
                <a:xfrm>
                  <a:off x="3578" y="2831"/>
                  <a:ext cx="259"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㎡未満</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90" name="Rectangle 119">
                  <a:extLst>
                    <a:ext uri="{FF2B5EF4-FFF2-40B4-BE49-F238E27FC236}">
                      <a16:creationId xmlns:a16="http://schemas.microsoft.com/office/drawing/2014/main" id="{AC94711B-79A7-7A62-6357-82F2E65ABD5A}"/>
                    </a:ext>
                  </a:extLst>
                </p:cNvPr>
                <p:cNvSpPr>
                  <a:spLocks noChangeArrowheads="1"/>
                </p:cNvSpPr>
                <p:nvPr/>
              </p:nvSpPr>
              <p:spPr bwMode="auto">
                <a:xfrm>
                  <a:off x="3940" y="2831"/>
                  <a:ext cx="113"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91" name="Rectangle 120">
                  <a:extLst>
                    <a:ext uri="{FF2B5EF4-FFF2-40B4-BE49-F238E27FC236}">
                      <a16:creationId xmlns:a16="http://schemas.microsoft.com/office/drawing/2014/main" id="{A7BA73BF-2C06-3504-CBBA-BB69F42752B2}"/>
                    </a:ext>
                  </a:extLst>
                </p:cNvPr>
                <p:cNvSpPr>
                  <a:spLocks noChangeArrowheads="1"/>
                </p:cNvSpPr>
                <p:nvPr/>
              </p:nvSpPr>
              <p:spPr bwMode="auto">
                <a:xfrm>
                  <a:off x="81" y="3028"/>
                  <a:ext cx="537"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チェック項目は以上です。</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92" name="Rectangle 121">
                  <a:extLst>
                    <a:ext uri="{FF2B5EF4-FFF2-40B4-BE49-F238E27FC236}">
                      <a16:creationId xmlns:a16="http://schemas.microsoft.com/office/drawing/2014/main" id="{F6FA7AE4-1C26-607E-9494-12D1FFED4F17}"/>
                    </a:ext>
                  </a:extLst>
                </p:cNvPr>
                <p:cNvSpPr>
                  <a:spLocks noChangeArrowheads="1"/>
                </p:cNvSpPr>
                <p:nvPr/>
              </p:nvSpPr>
              <p:spPr bwMode="auto">
                <a:xfrm>
                  <a:off x="1099" y="3028"/>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93" name="Rectangle 122">
                  <a:extLst>
                    <a:ext uri="{FF2B5EF4-FFF2-40B4-BE49-F238E27FC236}">
                      <a16:creationId xmlns:a16="http://schemas.microsoft.com/office/drawing/2014/main" id="{4D695F73-BCF3-9B6C-FB42-DA1659FBBB25}"/>
                    </a:ext>
                  </a:extLst>
                </p:cNvPr>
                <p:cNvSpPr>
                  <a:spLocks noChangeArrowheads="1"/>
                </p:cNvSpPr>
                <p:nvPr/>
              </p:nvSpPr>
              <p:spPr bwMode="auto">
                <a:xfrm>
                  <a:off x="1322" y="3028"/>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94" name="Rectangle 123">
                  <a:extLst>
                    <a:ext uri="{FF2B5EF4-FFF2-40B4-BE49-F238E27FC236}">
                      <a16:creationId xmlns:a16="http://schemas.microsoft.com/office/drawing/2014/main" id="{94C8F29E-26D6-4F18-4150-AEBAC57DE2C9}"/>
                    </a:ext>
                  </a:extLst>
                </p:cNvPr>
                <p:cNvSpPr>
                  <a:spLocks noChangeArrowheads="1"/>
                </p:cNvSpPr>
                <p:nvPr/>
              </p:nvSpPr>
              <p:spPr bwMode="auto">
                <a:xfrm>
                  <a:off x="1632" y="3028"/>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95" name="Rectangle 124">
                  <a:extLst>
                    <a:ext uri="{FF2B5EF4-FFF2-40B4-BE49-F238E27FC236}">
                      <a16:creationId xmlns:a16="http://schemas.microsoft.com/office/drawing/2014/main" id="{670185E6-6AB4-2F73-6682-B40B94C7C5DE}"/>
                    </a:ext>
                  </a:extLst>
                </p:cNvPr>
                <p:cNvSpPr>
                  <a:spLocks noChangeArrowheads="1"/>
                </p:cNvSpPr>
                <p:nvPr/>
              </p:nvSpPr>
              <p:spPr bwMode="auto">
                <a:xfrm>
                  <a:off x="1943" y="3028"/>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96" name="Rectangle 125">
                  <a:extLst>
                    <a:ext uri="{FF2B5EF4-FFF2-40B4-BE49-F238E27FC236}">
                      <a16:creationId xmlns:a16="http://schemas.microsoft.com/office/drawing/2014/main" id="{6B8ED8E1-5C31-63E3-CAA9-9BC6A3F2362F}"/>
                    </a:ext>
                  </a:extLst>
                </p:cNvPr>
                <p:cNvSpPr>
                  <a:spLocks noChangeArrowheads="1"/>
                </p:cNvSpPr>
                <p:nvPr/>
              </p:nvSpPr>
              <p:spPr bwMode="auto">
                <a:xfrm>
                  <a:off x="2253" y="3028"/>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97" name="Rectangle 126">
                  <a:extLst>
                    <a:ext uri="{FF2B5EF4-FFF2-40B4-BE49-F238E27FC236}">
                      <a16:creationId xmlns:a16="http://schemas.microsoft.com/office/drawing/2014/main" id="{AFA230A9-8C56-AE49-6688-B833ACCD3369}"/>
                    </a:ext>
                  </a:extLst>
                </p:cNvPr>
                <p:cNvSpPr>
                  <a:spLocks noChangeArrowheads="1"/>
                </p:cNvSpPr>
                <p:nvPr/>
              </p:nvSpPr>
              <p:spPr bwMode="auto">
                <a:xfrm>
                  <a:off x="2563" y="3028"/>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98" name="Rectangle 127">
                  <a:extLst>
                    <a:ext uri="{FF2B5EF4-FFF2-40B4-BE49-F238E27FC236}">
                      <a16:creationId xmlns:a16="http://schemas.microsoft.com/office/drawing/2014/main" id="{A28EE802-8251-7955-153C-AED04F20ADFB}"/>
                    </a:ext>
                  </a:extLst>
                </p:cNvPr>
                <p:cNvSpPr>
                  <a:spLocks noChangeArrowheads="1"/>
                </p:cNvSpPr>
                <p:nvPr/>
              </p:nvSpPr>
              <p:spPr bwMode="auto">
                <a:xfrm>
                  <a:off x="2873" y="3028"/>
                  <a:ext cx="573"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肥満症治療薬の適用は</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99" name="Rectangle 128">
                  <a:extLst>
                    <a:ext uri="{FF2B5EF4-FFF2-40B4-BE49-F238E27FC236}">
                      <a16:creationId xmlns:a16="http://schemas.microsoft.com/office/drawing/2014/main" id="{70DA180D-801B-08FB-3832-F3C1583B4B80}"/>
                    </a:ext>
                  </a:extLst>
                </p:cNvPr>
                <p:cNvSpPr>
                  <a:spLocks noChangeArrowheads="1"/>
                </p:cNvSpPr>
                <p:nvPr/>
              </p:nvSpPr>
              <p:spPr bwMode="auto">
                <a:xfrm>
                  <a:off x="3873" y="3028"/>
                  <a:ext cx="282"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ありません。</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00" name="Rectangle 129">
                  <a:extLst>
                    <a:ext uri="{FF2B5EF4-FFF2-40B4-BE49-F238E27FC236}">
                      <a16:creationId xmlns:a16="http://schemas.microsoft.com/office/drawing/2014/main" id="{FD5D6FC9-A4FD-D046-6D92-E5A1B9ACEE6B}"/>
                    </a:ext>
                  </a:extLst>
                </p:cNvPr>
                <p:cNvSpPr>
                  <a:spLocks noChangeArrowheads="1"/>
                </p:cNvSpPr>
                <p:nvPr/>
              </p:nvSpPr>
              <p:spPr bwMode="auto">
                <a:xfrm>
                  <a:off x="4342" y="3028"/>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01" name="Rectangle 130">
                  <a:extLst>
                    <a:ext uri="{FF2B5EF4-FFF2-40B4-BE49-F238E27FC236}">
                      <a16:creationId xmlns:a16="http://schemas.microsoft.com/office/drawing/2014/main" id="{1350003B-D9E2-F161-5179-6B3488E8A9FF}"/>
                    </a:ext>
                  </a:extLst>
                </p:cNvPr>
                <p:cNvSpPr>
                  <a:spLocks noChangeArrowheads="1"/>
                </p:cNvSpPr>
                <p:nvPr/>
              </p:nvSpPr>
              <p:spPr bwMode="auto">
                <a:xfrm>
                  <a:off x="81" y="3199"/>
                  <a:ext cx="10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02" name="Rectangle 131">
                  <a:extLst>
                    <a:ext uri="{FF2B5EF4-FFF2-40B4-BE49-F238E27FC236}">
                      <a16:creationId xmlns:a16="http://schemas.microsoft.com/office/drawing/2014/main" id="{BFAC5A5D-3213-B2A5-16BE-04E8EBF86DEA}"/>
                    </a:ext>
                  </a:extLst>
                </p:cNvPr>
                <p:cNvSpPr>
                  <a:spLocks noChangeArrowheads="1"/>
                </p:cNvSpPr>
                <p:nvPr/>
              </p:nvSpPr>
              <p:spPr bwMode="auto">
                <a:xfrm>
                  <a:off x="185" y="3199"/>
                  <a:ext cx="213"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a:ln>
                        <a:noFill/>
                      </a:ln>
                      <a:solidFill>
                        <a:srgbClr val="EE0000"/>
                      </a:solidFill>
                      <a:effectLst/>
                      <a:latin typeface="Meiryo UI" panose="020B0604030504040204" pitchFamily="50" charset="-128"/>
                      <a:ea typeface="Meiryo UI" panose="020B0604030504040204" pitchFamily="50" charset="-128"/>
                    </a:rPr>
                    <a:t>肥満症</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03" name="Rectangle 132">
                  <a:extLst>
                    <a:ext uri="{FF2B5EF4-FFF2-40B4-BE49-F238E27FC236}">
                      <a16:creationId xmlns:a16="http://schemas.microsoft.com/office/drawing/2014/main" id="{8BAC626C-CBE2-0918-D308-C822F30D367B}"/>
                    </a:ext>
                  </a:extLst>
                </p:cNvPr>
                <p:cNvSpPr>
                  <a:spLocks noChangeArrowheads="1"/>
                </p:cNvSpPr>
                <p:nvPr/>
              </p:nvSpPr>
              <p:spPr bwMode="auto">
                <a:xfrm>
                  <a:off x="495" y="3199"/>
                  <a:ext cx="159"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a:ln>
                        <a:noFill/>
                      </a:ln>
                      <a:solidFill>
                        <a:srgbClr val="EE0000"/>
                      </a:solidFill>
                      <a:effectLst/>
                      <a:latin typeface="Meiryo UI" panose="020B0604030504040204" pitchFamily="50" charset="-128"/>
                      <a:ea typeface="Meiryo UI" panose="020B0604030504040204" pitchFamily="50" charset="-128"/>
                    </a:rPr>
                    <a:t>治療</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04" name="Rectangle 133">
                  <a:extLst>
                    <a:ext uri="{FF2B5EF4-FFF2-40B4-BE49-F238E27FC236}">
                      <a16:creationId xmlns:a16="http://schemas.microsoft.com/office/drawing/2014/main" id="{3260FEC7-D236-FD18-0691-64D84AFC0C27}"/>
                    </a:ext>
                  </a:extLst>
                </p:cNvPr>
                <p:cNvSpPr>
                  <a:spLocks noChangeArrowheads="1"/>
                </p:cNvSpPr>
                <p:nvPr/>
              </p:nvSpPr>
              <p:spPr bwMode="auto">
                <a:xfrm>
                  <a:off x="702" y="3199"/>
                  <a:ext cx="213"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a:ln>
                        <a:noFill/>
                      </a:ln>
                      <a:solidFill>
                        <a:srgbClr val="EE0000"/>
                      </a:solidFill>
                      <a:effectLst/>
                      <a:latin typeface="Meiryo UI" panose="020B0604030504040204" pitchFamily="50" charset="-128"/>
                      <a:ea typeface="Meiryo UI" panose="020B0604030504040204" pitchFamily="50" charset="-128"/>
                    </a:rPr>
                    <a:t>外来へ</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05" name="Rectangle 134">
                  <a:extLst>
                    <a:ext uri="{FF2B5EF4-FFF2-40B4-BE49-F238E27FC236}">
                      <a16:creationId xmlns:a16="http://schemas.microsoft.com/office/drawing/2014/main" id="{201538B7-9A8F-EAD3-C8D9-665FCDB39177}"/>
                    </a:ext>
                  </a:extLst>
                </p:cNvPr>
                <p:cNvSpPr>
                  <a:spLocks noChangeArrowheads="1"/>
                </p:cNvSpPr>
                <p:nvPr/>
              </p:nvSpPr>
              <p:spPr bwMode="auto">
                <a:xfrm>
                  <a:off x="993" y="3199"/>
                  <a:ext cx="10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06" name="Rectangle 135">
                  <a:extLst>
                    <a:ext uri="{FF2B5EF4-FFF2-40B4-BE49-F238E27FC236}">
                      <a16:creationId xmlns:a16="http://schemas.microsoft.com/office/drawing/2014/main" id="{5C74EA77-DDAA-ED49-3923-1514A961BDD7}"/>
                    </a:ext>
                  </a:extLst>
                </p:cNvPr>
                <p:cNvSpPr>
                  <a:spLocks noChangeArrowheads="1"/>
                </p:cNvSpPr>
                <p:nvPr/>
              </p:nvSpPr>
              <p:spPr bwMode="auto">
                <a:xfrm>
                  <a:off x="1097" y="3199"/>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07" name="Rectangle 136">
                  <a:extLst>
                    <a:ext uri="{FF2B5EF4-FFF2-40B4-BE49-F238E27FC236}">
                      <a16:creationId xmlns:a16="http://schemas.microsoft.com/office/drawing/2014/main" id="{B4ABE2DF-221C-A79B-E768-A4911087EF02}"/>
                    </a:ext>
                  </a:extLst>
                </p:cNvPr>
                <p:cNvSpPr>
                  <a:spLocks noChangeArrowheads="1"/>
                </p:cNvSpPr>
                <p:nvPr/>
              </p:nvSpPr>
              <p:spPr bwMode="auto">
                <a:xfrm>
                  <a:off x="1322" y="3199"/>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08" name="Rectangle 137">
                  <a:extLst>
                    <a:ext uri="{FF2B5EF4-FFF2-40B4-BE49-F238E27FC236}">
                      <a16:creationId xmlns:a16="http://schemas.microsoft.com/office/drawing/2014/main" id="{814B4377-200F-CE8D-948E-67FC285BF262}"/>
                    </a:ext>
                  </a:extLst>
                </p:cNvPr>
                <p:cNvSpPr>
                  <a:spLocks noChangeArrowheads="1"/>
                </p:cNvSpPr>
                <p:nvPr/>
              </p:nvSpPr>
              <p:spPr bwMode="auto">
                <a:xfrm>
                  <a:off x="1632" y="3199"/>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09" name="Rectangle 138">
                  <a:extLst>
                    <a:ext uri="{FF2B5EF4-FFF2-40B4-BE49-F238E27FC236}">
                      <a16:creationId xmlns:a16="http://schemas.microsoft.com/office/drawing/2014/main" id="{310F0E7E-FF38-8A68-46F6-CBC38154029D}"/>
                    </a:ext>
                  </a:extLst>
                </p:cNvPr>
                <p:cNvSpPr>
                  <a:spLocks noChangeArrowheads="1"/>
                </p:cNvSpPr>
                <p:nvPr/>
              </p:nvSpPr>
              <p:spPr bwMode="auto">
                <a:xfrm>
                  <a:off x="1943" y="3199"/>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10" name="Rectangle 139">
                  <a:extLst>
                    <a:ext uri="{FF2B5EF4-FFF2-40B4-BE49-F238E27FC236}">
                      <a16:creationId xmlns:a16="http://schemas.microsoft.com/office/drawing/2014/main" id="{4876D7E4-92F2-246C-9C2A-5FCC0CD27432}"/>
                    </a:ext>
                  </a:extLst>
                </p:cNvPr>
                <p:cNvSpPr>
                  <a:spLocks noChangeArrowheads="1"/>
                </p:cNvSpPr>
                <p:nvPr/>
              </p:nvSpPr>
              <p:spPr bwMode="auto">
                <a:xfrm>
                  <a:off x="2253" y="3199"/>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11" name="Rectangle 140">
                  <a:extLst>
                    <a:ext uri="{FF2B5EF4-FFF2-40B4-BE49-F238E27FC236}">
                      <a16:creationId xmlns:a16="http://schemas.microsoft.com/office/drawing/2014/main" id="{2872DED2-207B-E214-FAC9-20234B75A5BC}"/>
                    </a:ext>
                  </a:extLst>
                </p:cNvPr>
                <p:cNvSpPr>
                  <a:spLocks noChangeArrowheads="1"/>
                </p:cNvSpPr>
                <p:nvPr/>
              </p:nvSpPr>
              <p:spPr bwMode="auto">
                <a:xfrm>
                  <a:off x="2563" y="3199"/>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12" name="Rectangle 141">
                  <a:extLst>
                    <a:ext uri="{FF2B5EF4-FFF2-40B4-BE49-F238E27FC236}">
                      <a16:creationId xmlns:a16="http://schemas.microsoft.com/office/drawing/2014/main" id="{BC031D46-0353-A5E5-427B-CFE903DECC16}"/>
                    </a:ext>
                  </a:extLst>
                </p:cNvPr>
                <p:cNvSpPr>
                  <a:spLocks noChangeArrowheads="1"/>
                </p:cNvSpPr>
                <p:nvPr/>
              </p:nvSpPr>
              <p:spPr bwMode="auto">
                <a:xfrm>
                  <a:off x="2873" y="3199"/>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13" name="Rectangle 142">
                  <a:extLst>
                    <a:ext uri="{FF2B5EF4-FFF2-40B4-BE49-F238E27FC236}">
                      <a16:creationId xmlns:a16="http://schemas.microsoft.com/office/drawing/2014/main" id="{C52801F6-30E8-3871-F149-75EF1B96C33B}"/>
                    </a:ext>
                  </a:extLst>
                </p:cNvPr>
                <p:cNvSpPr>
                  <a:spLocks noChangeArrowheads="1"/>
                </p:cNvSpPr>
                <p:nvPr/>
              </p:nvSpPr>
              <p:spPr bwMode="auto">
                <a:xfrm>
                  <a:off x="3183" y="3199"/>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14" name="Rectangle 143">
                  <a:extLst>
                    <a:ext uri="{FF2B5EF4-FFF2-40B4-BE49-F238E27FC236}">
                      <a16:creationId xmlns:a16="http://schemas.microsoft.com/office/drawing/2014/main" id="{E61DA88C-1DF8-3963-90F6-322CCF828548}"/>
                    </a:ext>
                  </a:extLst>
                </p:cNvPr>
                <p:cNvSpPr>
                  <a:spLocks noChangeArrowheads="1"/>
                </p:cNvSpPr>
                <p:nvPr/>
              </p:nvSpPr>
              <p:spPr bwMode="auto">
                <a:xfrm>
                  <a:off x="81" y="3370"/>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15" name="Rectangle 144">
                  <a:extLst>
                    <a:ext uri="{FF2B5EF4-FFF2-40B4-BE49-F238E27FC236}">
                      <a16:creationId xmlns:a16="http://schemas.microsoft.com/office/drawing/2014/main" id="{C9F0C304-E589-C645-FAE1-0442125F198C}"/>
                    </a:ext>
                  </a:extLst>
                </p:cNvPr>
                <p:cNvSpPr>
                  <a:spLocks noChangeArrowheads="1"/>
                </p:cNvSpPr>
                <p:nvPr/>
              </p:nvSpPr>
              <p:spPr bwMode="auto">
                <a:xfrm>
                  <a:off x="81" y="3541"/>
                  <a:ext cx="10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③</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16" name="Rectangle 145">
                  <a:extLst>
                    <a:ext uri="{FF2B5EF4-FFF2-40B4-BE49-F238E27FC236}">
                      <a16:creationId xmlns:a16="http://schemas.microsoft.com/office/drawing/2014/main" id="{25F148AF-D177-627E-706A-41A9E33C5982}"/>
                    </a:ext>
                  </a:extLst>
                </p:cNvPr>
                <p:cNvSpPr>
                  <a:spLocks noChangeArrowheads="1"/>
                </p:cNvSpPr>
                <p:nvPr/>
              </p:nvSpPr>
              <p:spPr bwMode="auto">
                <a:xfrm>
                  <a:off x="185" y="3541"/>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17" name="Rectangle 146">
                  <a:extLst>
                    <a:ext uri="{FF2B5EF4-FFF2-40B4-BE49-F238E27FC236}">
                      <a16:creationId xmlns:a16="http://schemas.microsoft.com/office/drawing/2014/main" id="{36E0CBDD-DE89-DB84-6020-3064358A7F35}"/>
                    </a:ext>
                  </a:extLst>
                </p:cNvPr>
                <p:cNvSpPr>
                  <a:spLocks noChangeArrowheads="1"/>
                </p:cNvSpPr>
                <p:nvPr/>
              </p:nvSpPr>
              <p:spPr bwMode="auto">
                <a:xfrm>
                  <a:off x="220" y="3541"/>
                  <a:ext cx="10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18" name="Rectangle 147">
                  <a:extLst>
                    <a:ext uri="{FF2B5EF4-FFF2-40B4-BE49-F238E27FC236}">
                      <a16:creationId xmlns:a16="http://schemas.microsoft.com/office/drawing/2014/main" id="{0B7E4901-76FB-359D-FCC6-04AD7BB52FB5}"/>
                    </a:ext>
                  </a:extLst>
                </p:cNvPr>
                <p:cNvSpPr>
                  <a:spLocks noChangeArrowheads="1"/>
                </p:cNvSpPr>
                <p:nvPr/>
              </p:nvSpPr>
              <p:spPr bwMode="auto">
                <a:xfrm>
                  <a:off x="265" y="3541"/>
                  <a:ext cx="12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2</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19" name="Rectangle 148">
                  <a:extLst>
                    <a:ext uri="{FF2B5EF4-FFF2-40B4-BE49-F238E27FC236}">
                      <a16:creationId xmlns:a16="http://schemas.microsoft.com/office/drawing/2014/main" id="{EB1FF32A-582D-2C2D-EE7B-08BAE0F50DF6}"/>
                    </a:ext>
                  </a:extLst>
                </p:cNvPr>
                <p:cNvSpPr>
                  <a:spLocks noChangeArrowheads="1"/>
                </p:cNvSpPr>
                <p:nvPr/>
              </p:nvSpPr>
              <p:spPr bwMode="auto">
                <a:xfrm>
                  <a:off x="329" y="3541"/>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20" name="Rectangle 149">
                  <a:extLst>
                    <a:ext uri="{FF2B5EF4-FFF2-40B4-BE49-F238E27FC236}">
                      <a16:creationId xmlns:a16="http://schemas.microsoft.com/office/drawing/2014/main" id="{3BDA8B56-DB42-EB73-C638-995F5A6F545F}"/>
                    </a:ext>
                  </a:extLst>
                </p:cNvPr>
                <p:cNvSpPr>
                  <a:spLocks noChangeArrowheads="1"/>
                </p:cNvSpPr>
                <p:nvPr/>
              </p:nvSpPr>
              <p:spPr bwMode="auto">
                <a:xfrm>
                  <a:off x="398" y="3541"/>
                  <a:ext cx="157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下記肥満に関連する健康被害の該当項目にチェックをお願いします。</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21" name="Rectangle 150">
                  <a:extLst>
                    <a:ext uri="{FF2B5EF4-FFF2-40B4-BE49-F238E27FC236}">
                      <a16:creationId xmlns:a16="http://schemas.microsoft.com/office/drawing/2014/main" id="{DED35AA5-4F8C-AC62-09BC-1042DC7C4710}"/>
                    </a:ext>
                  </a:extLst>
                </p:cNvPr>
                <p:cNvSpPr>
                  <a:spLocks noChangeArrowheads="1"/>
                </p:cNvSpPr>
                <p:nvPr/>
              </p:nvSpPr>
              <p:spPr bwMode="auto">
                <a:xfrm>
                  <a:off x="3193" y="3541"/>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22" name="Rectangle 151">
                  <a:extLst>
                    <a:ext uri="{FF2B5EF4-FFF2-40B4-BE49-F238E27FC236}">
                      <a16:creationId xmlns:a16="http://schemas.microsoft.com/office/drawing/2014/main" id="{8C79E14F-6243-7E02-A422-B1D39513FE52}"/>
                    </a:ext>
                  </a:extLst>
                </p:cNvPr>
                <p:cNvSpPr>
                  <a:spLocks noChangeArrowheads="1"/>
                </p:cNvSpPr>
                <p:nvPr/>
              </p:nvSpPr>
              <p:spPr bwMode="auto">
                <a:xfrm>
                  <a:off x="81" y="3711"/>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23" name="Rectangle 152">
                  <a:extLst>
                    <a:ext uri="{FF2B5EF4-FFF2-40B4-BE49-F238E27FC236}">
                      <a16:creationId xmlns:a16="http://schemas.microsoft.com/office/drawing/2014/main" id="{9232DC76-3DF8-1B0C-E3AC-68A9FED62C3E}"/>
                    </a:ext>
                  </a:extLst>
                </p:cNvPr>
                <p:cNvSpPr>
                  <a:spLocks noChangeArrowheads="1"/>
                </p:cNvSpPr>
                <p:nvPr/>
              </p:nvSpPr>
              <p:spPr bwMode="auto">
                <a:xfrm>
                  <a:off x="81" y="3882"/>
                  <a:ext cx="10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24" name="Rectangle 153">
                  <a:extLst>
                    <a:ext uri="{FF2B5EF4-FFF2-40B4-BE49-F238E27FC236}">
                      <a16:creationId xmlns:a16="http://schemas.microsoft.com/office/drawing/2014/main" id="{F5FEA182-AF96-4AC1-A8B3-62BAA55FAB27}"/>
                    </a:ext>
                  </a:extLst>
                </p:cNvPr>
                <p:cNvSpPr>
                  <a:spLocks noChangeArrowheads="1"/>
                </p:cNvSpPr>
                <p:nvPr/>
              </p:nvSpPr>
              <p:spPr bwMode="auto">
                <a:xfrm>
                  <a:off x="185" y="3899"/>
                  <a:ext cx="74"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Arial" panose="020B0604020202020204" pitchFamily="34" charset="0"/>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25" name="Rectangle 154">
                  <a:extLst>
                    <a:ext uri="{FF2B5EF4-FFF2-40B4-BE49-F238E27FC236}">
                      <a16:creationId xmlns:a16="http://schemas.microsoft.com/office/drawing/2014/main" id="{DBBC1AD9-53EF-A37B-8409-E685F2543E11}"/>
                    </a:ext>
                  </a:extLst>
                </p:cNvPr>
                <p:cNvSpPr>
                  <a:spLocks noChangeArrowheads="1"/>
                </p:cNvSpPr>
                <p:nvPr/>
              </p:nvSpPr>
              <p:spPr bwMode="auto">
                <a:xfrm>
                  <a:off x="236" y="3882"/>
                  <a:ext cx="109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耐糖能障害（２型糖尿病・耐糖能異常など）</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26" name="Rectangle 155">
                  <a:extLst>
                    <a:ext uri="{FF2B5EF4-FFF2-40B4-BE49-F238E27FC236}">
                      <a16:creationId xmlns:a16="http://schemas.microsoft.com/office/drawing/2014/main" id="{8CA75B78-BE89-082E-2C38-A0FC7D1A4038}"/>
                    </a:ext>
                  </a:extLst>
                </p:cNvPr>
                <p:cNvSpPr>
                  <a:spLocks noChangeArrowheads="1"/>
                </p:cNvSpPr>
                <p:nvPr/>
              </p:nvSpPr>
              <p:spPr bwMode="auto">
                <a:xfrm>
                  <a:off x="2200" y="3882"/>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27" name="Rectangle 156">
                  <a:extLst>
                    <a:ext uri="{FF2B5EF4-FFF2-40B4-BE49-F238E27FC236}">
                      <a16:creationId xmlns:a16="http://schemas.microsoft.com/office/drawing/2014/main" id="{F2BE1B31-F334-9BE4-536C-CD87358F71D4}"/>
                    </a:ext>
                  </a:extLst>
                </p:cNvPr>
                <p:cNvSpPr>
                  <a:spLocks noChangeArrowheads="1"/>
                </p:cNvSpPr>
                <p:nvPr/>
              </p:nvSpPr>
              <p:spPr bwMode="auto">
                <a:xfrm>
                  <a:off x="2253" y="3882"/>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28" name="Rectangle 157">
                  <a:extLst>
                    <a:ext uri="{FF2B5EF4-FFF2-40B4-BE49-F238E27FC236}">
                      <a16:creationId xmlns:a16="http://schemas.microsoft.com/office/drawing/2014/main" id="{15F28AE4-A7B2-BF9F-19FF-C6671FA1B1C2}"/>
                    </a:ext>
                  </a:extLst>
                </p:cNvPr>
                <p:cNvSpPr>
                  <a:spLocks noChangeArrowheads="1"/>
                </p:cNvSpPr>
                <p:nvPr/>
              </p:nvSpPr>
              <p:spPr bwMode="auto">
                <a:xfrm>
                  <a:off x="2563" y="3882"/>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29" name="Rectangle 158">
                  <a:extLst>
                    <a:ext uri="{FF2B5EF4-FFF2-40B4-BE49-F238E27FC236}">
                      <a16:creationId xmlns:a16="http://schemas.microsoft.com/office/drawing/2014/main" id="{1004E8EC-67F5-62D3-1F7F-0939DC11CB64}"/>
                    </a:ext>
                  </a:extLst>
                </p:cNvPr>
                <p:cNvSpPr>
                  <a:spLocks noChangeArrowheads="1"/>
                </p:cNvSpPr>
                <p:nvPr/>
              </p:nvSpPr>
              <p:spPr bwMode="auto">
                <a:xfrm>
                  <a:off x="2873" y="3882"/>
                  <a:ext cx="10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30" name="Rectangle 159">
                  <a:extLst>
                    <a:ext uri="{FF2B5EF4-FFF2-40B4-BE49-F238E27FC236}">
                      <a16:creationId xmlns:a16="http://schemas.microsoft.com/office/drawing/2014/main" id="{EE6C381A-4F19-1FD9-ACB4-DC01599F1747}"/>
                    </a:ext>
                  </a:extLst>
                </p:cNvPr>
                <p:cNvSpPr>
                  <a:spLocks noChangeArrowheads="1"/>
                </p:cNvSpPr>
                <p:nvPr/>
              </p:nvSpPr>
              <p:spPr bwMode="auto">
                <a:xfrm>
                  <a:off x="2977" y="3882"/>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31" name="Rectangle 160">
                  <a:extLst>
                    <a:ext uri="{FF2B5EF4-FFF2-40B4-BE49-F238E27FC236}">
                      <a16:creationId xmlns:a16="http://schemas.microsoft.com/office/drawing/2014/main" id="{3C1819E3-0824-4D54-42CA-D5B2036C6DC0}"/>
                    </a:ext>
                  </a:extLst>
                </p:cNvPr>
                <p:cNvSpPr>
                  <a:spLocks noChangeArrowheads="1"/>
                </p:cNvSpPr>
                <p:nvPr/>
              </p:nvSpPr>
              <p:spPr bwMode="auto">
                <a:xfrm>
                  <a:off x="3045" y="3882"/>
                  <a:ext cx="314"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脂質異常症</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232" name="Rectangle 161">
                  <a:extLst>
                    <a:ext uri="{FF2B5EF4-FFF2-40B4-BE49-F238E27FC236}">
                      <a16:creationId xmlns:a16="http://schemas.microsoft.com/office/drawing/2014/main" id="{0376EE45-B4C1-76ED-7731-1F53A1D352DA}"/>
                    </a:ext>
                  </a:extLst>
                </p:cNvPr>
                <p:cNvSpPr>
                  <a:spLocks noChangeArrowheads="1"/>
                </p:cNvSpPr>
                <p:nvPr/>
              </p:nvSpPr>
              <p:spPr bwMode="auto">
                <a:xfrm>
                  <a:off x="3562" y="3882"/>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33" name="Rectangle 162">
                  <a:extLst>
                    <a:ext uri="{FF2B5EF4-FFF2-40B4-BE49-F238E27FC236}">
                      <a16:creationId xmlns:a16="http://schemas.microsoft.com/office/drawing/2014/main" id="{05E2231C-0414-03C0-983F-A52A42AD1FAE}"/>
                    </a:ext>
                  </a:extLst>
                </p:cNvPr>
                <p:cNvSpPr>
                  <a:spLocks noChangeArrowheads="1"/>
                </p:cNvSpPr>
                <p:nvPr/>
              </p:nvSpPr>
              <p:spPr bwMode="auto">
                <a:xfrm>
                  <a:off x="81" y="4053"/>
                  <a:ext cx="10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34" name="Rectangle 163">
                  <a:extLst>
                    <a:ext uri="{FF2B5EF4-FFF2-40B4-BE49-F238E27FC236}">
                      <a16:creationId xmlns:a16="http://schemas.microsoft.com/office/drawing/2014/main" id="{92A642DF-0498-21DD-0CD7-54D1C3152BF8}"/>
                    </a:ext>
                  </a:extLst>
                </p:cNvPr>
                <p:cNvSpPr>
                  <a:spLocks noChangeArrowheads="1"/>
                </p:cNvSpPr>
                <p:nvPr/>
              </p:nvSpPr>
              <p:spPr bwMode="auto">
                <a:xfrm>
                  <a:off x="185" y="4070"/>
                  <a:ext cx="74"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Arial" panose="020B0604020202020204" pitchFamily="34" charset="0"/>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35" name="Rectangle 164">
                  <a:extLst>
                    <a:ext uri="{FF2B5EF4-FFF2-40B4-BE49-F238E27FC236}">
                      <a16:creationId xmlns:a16="http://schemas.microsoft.com/office/drawing/2014/main" id="{DD986437-A176-B747-D7D0-A8D0370B4217}"/>
                    </a:ext>
                  </a:extLst>
                </p:cNvPr>
                <p:cNvSpPr>
                  <a:spLocks noChangeArrowheads="1"/>
                </p:cNvSpPr>
                <p:nvPr/>
              </p:nvSpPr>
              <p:spPr bwMode="auto">
                <a:xfrm>
                  <a:off x="236" y="4053"/>
                  <a:ext cx="563"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非アルコール性脂肪肝疾患</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36" name="Rectangle 165">
                  <a:extLst>
                    <a:ext uri="{FF2B5EF4-FFF2-40B4-BE49-F238E27FC236}">
                      <a16:creationId xmlns:a16="http://schemas.microsoft.com/office/drawing/2014/main" id="{DF78068E-62FF-24A4-72DB-4DF616910D87}"/>
                    </a:ext>
                  </a:extLst>
                </p:cNvPr>
                <p:cNvSpPr>
                  <a:spLocks noChangeArrowheads="1"/>
                </p:cNvSpPr>
                <p:nvPr/>
              </p:nvSpPr>
              <p:spPr bwMode="auto">
                <a:xfrm>
                  <a:off x="1364" y="4053"/>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37" name="Rectangle 166">
                  <a:extLst>
                    <a:ext uri="{FF2B5EF4-FFF2-40B4-BE49-F238E27FC236}">
                      <a16:creationId xmlns:a16="http://schemas.microsoft.com/office/drawing/2014/main" id="{BAE486CF-584B-A553-CE25-00D72E8017AE}"/>
                    </a:ext>
                  </a:extLst>
                </p:cNvPr>
                <p:cNvSpPr>
                  <a:spLocks noChangeArrowheads="1"/>
                </p:cNvSpPr>
                <p:nvPr/>
              </p:nvSpPr>
              <p:spPr bwMode="auto">
                <a:xfrm>
                  <a:off x="1632" y="4053"/>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38" name="Rectangle 167">
                  <a:extLst>
                    <a:ext uri="{FF2B5EF4-FFF2-40B4-BE49-F238E27FC236}">
                      <a16:creationId xmlns:a16="http://schemas.microsoft.com/office/drawing/2014/main" id="{2E1CC26D-E2EC-D856-93BC-186E001FC4B9}"/>
                    </a:ext>
                  </a:extLst>
                </p:cNvPr>
                <p:cNvSpPr>
                  <a:spLocks noChangeArrowheads="1"/>
                </p:cNvSpPr>
                <p:nvPr/>
              </p:nvSpPr>
              <p:spPr bwMode="auto">
                <a:xfrm>
                  <a:off x="1943" y="4053"/>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39" name="Rectangle 168">
                  <a:extLst>
                    <a:ext uri="{FF2B5EF4-FFF2-40B4-BE49-F238E27FC236}">
                      <a16:creationId xmlns:a16="http://schemas.microsoft.com/office/drawing/2014/main" id="{1A1E1661-BFC0-6E51-166E-B27E4CD97B17}"/>
                    </a:ext>
                  </a:extLst>
                </p:cNvPr>
                <p:cNvSpPr>
                  <a:spLocks noChangeArrowheads="1"/>
                </p:cNvSpPr>
                <p:nvPr/>
              </p:nvSpPr>
              <p:spPr bwMode="auto">
                <a:xfrm>
                  <a:off x="2253" y="4053"/>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40" name="Rectangle 169">
                  <a:extLst>
                    <a:ext uri="{FF2B5EF4-FFF2-40B4-BE49-F238E27FC236}">
                      <a16:creationId xmlns:a16="http://schemas.microsoft.com/office/drawing/2014/main" id="{4D83D916-A61B-BA59-B335-724110B07FC1}"/>
                    </a:ext>
                  </a:extLst>
                </p:cNvPr>
                <p:cNvSpPr>
                  <a:spLocks noChangeArrowheads="1"/>
                </p:cNvSpPr>
                <p:nvPr/>
              </p:nvSpPr>
              <p:spPr bwMode="auto">
                <a:xfrm>
                  <a:off x="2563" y="4053"/>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41" name="Rectangle 170">
                  <a:extLst>
                    <a:ext uri="{FF2B5EF4-FFF2-40B4-BE49-F238E27FC236}">
                      <a16:creationId xmlns:a16="http://schemas.microsoft.com/office/drawing/2014/main" id="{5FEB892A-E6CB-1382-8454-2094C02FFAFA}"/>
                    </a:ext>
                  </a:extLst>
                </p:cNvPr>
                <p:cNvSpPr>
                  <a:spLocks noChangeArrowheads="1"/>
                </p:cNvSpPr>
                <p:nvPr/>
              </p:nvSpPr>
              <p:spPr bwMode="auto">
                <a:xfrm>
                  <a:off x="2873" y="4053"/>
                  <a:ext cx="10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42" name="Rectangle 171">
                  <a:extLst>
                    <a:ext uri="{FF2B5EF4-FFF2-40B4-BE49-F238E27FC236}">
                      <a16:creationId xmlns:a16="http://schemas.microsoft.com/office/drawing/2014/main" id="{1838B295-E7EF-00C2-E5F1-F327005EBBBE}"/>
                    </a:ext>
                  </a:extLst>
                </p:cNvPr>
                <p:cNvSpPr>
                  <a:spLocks noChangeArrowheads="1"/>
                </p:cNvSpPr>
                <p:nvPr/>
              </p:nvSpPr>
              <p:spPr bwMode="auto">
                <a:xfrm>
                  <a:off x="2977" y="4053"/>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43" name="Rectangle 172">
                  <a:extLst>
                    <a:ext uri="{FF2B5EF4-FFF2-40B4-BE49-F238E27FC236}">
                      <a16:creationId xmlns:a16="http://schemas.microsoft.com/office/drawing/2014/main" id="{296D164E-5512-9DC8-88FC-E59A953549BF}"/>
                    </a:ext>
                  </a:extLst>
                </p:cNvPr>
                <p:cNvSpPr>
                  <a:spLocks noChangeArrowheads="1"/>
                </p:cNvSpPr>
                <p:nvPr/>
              </p:nvSpPr>
              <p:spPr bwMode="auto">
                <a:xfrm>
                  <a:off x="3045" y="4053"/>
                  <a:ext cx="52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月経異常・女性不妊</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44" name="Rectangle 173">
                  <a:extLst>
                    <a:ext uri="{FF2B5EF4-FFF2-40B4-BE49-F238E27FC236}">
                      <a16:creationId xmlns:a16="http://schemas.microsoft.com/office/drawing/2014/main" id="{2D325E9A-3445-E688-4574-3BF86E0ED57D}"/>
                    </a:ext>
                  </a:extLst>
                </p:cNvPr>
                <p:cNvSpPr>
                  <a:spLocks noChangeArrowheads="1"/>
                </p:cNvSpPr>
                <p:nvPr/>
              </p:nvSpPr>
              <p:spPr bwMode="auto">
                <a:xfrm>
                  <a:off x="3924" y="4053"/>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45" name="Rectangle 174">
                  <a:extLst>
                    <a:ext uri="{FF2B5EF4-FFF2-40B4-BE49-F238E27FC236}">
                      <a16:creationId xmlns:a16="http://schemas.microsoft.com/office/drawing/2014/main" id="{A19C2D93-CF28-B4FF-90EC-03882BBE64E0}"/>
                    </a:ext>
                  </a:extLst>
                </p:cNvPr>
                <p:cNvSpPr>
                  <a:spLocks noChangeArrowheads="1"/>
                </p:cNvSpPr>
                <p:nvPr/>
              </p:nvSpPr>
              <p:spPr bwMode="auto">
                <a:xfrm>
                  <a:off x="81" y="4223"/>
                  <a:ext cx="10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46" name="Rectangle 175">
                  <a:extLst>
                    <a:ext uri="{FF2B5EF4-FFF2-40B4-BE49-F238E27FC236}">
                      <a16:creationId xmlns:a16="http://schemas.microsoft.com/office/drawing/2014/main" id="{CC31BB37-7524-4A0B-CC50-E468E8DD21F0}"/>
                    </a:ext>
                  </a:extLst>
                </p:cNvPr>
                <p:cNvSpPr>
                  <a:spLocks noChangeArrowheads="1"/>
                </p:cNvSpPr>
                <p:nvPr/>
              </p:nvSpPr>
              <p:spPr bwMode="auto">
                <a:xfrm>
                  <a:off x="185" y="4240"/>
                  <a:ext cx="74"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Arial" panose="020B0604020202020204" pitchFamily="34" charset="0"/>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47" name="Rectangle 176">
                  <a:extLst>
                    <a:ext uri="{FF2B5EF4-FFF2-40B4-BE49-F238E27FC236}">
                      <a16:creationId xmlns:a16="http://schemas.microsoft.com/office/drawing/2014/main" id="{D38662EC-7225-E9F6-8F5C-19CC18AA6762}"/>
                    </a:ext>
                  </a:extLst>
                </p:cNvPr>
                <p:cNvSpPr>
                  <a:spLocks noChangeArrowheads="1"/>
                </p:cNvSpPr>
                <p:nvPr/>
              </p:nvSpPr>
              <p:spPr bwMode="auto">
                <a:xfrm>
                  <a:off x="236" y="4223"/>
                  <a:ext cx="1142"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閉塞性睡眠時無呼吸症候群・肥満低換気症候群</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48" name="Rectangle 177">
                  <a:extLst>
                    <a:ext uri="{FF2B5EF4-FFF2-40B4-BE49-F238E27FC236}">
                      <a16:creationId xmlns:a16="http://schemas.microsoft.com/office/drawing/2014/main" id="{E7AF15C8-1782-1BBB-2BF0-A9AEFB066929}"/>
                    </a:ext>
                  </a:extLst>
                </p:cNvPr>
                <p:cNvSpPr>
                  <a:spLocks noChangeArrowheads="1"/>
                </p:cNvSpPr>
                <p:nvPr/>
              </p:nvSpPr>
              <p:spPr bwMode="auto">
                <a:xfrm>
                  <a:off x="2356" y="4223"/>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49" name="Rectangle 178">
                  <a:extLst>
                    <a:ext uri="{FF2B5EF4-FFF2-40B4-BE49-F238E27FC236}">
                      <a16:creationId xmlns:a16="http://schemas.microsoft.com/office/drawing/2014/main" id="{0B3AB412-CE9E-EE03-3902-26198FF9E230}"/>
                    </a:ext>
                  </a:extLst>
                </p:cNvPr>
                <p:cNvSpPr>
                  <a:spLocks noChangeArrowheads="1"/>
                </p:cNvSpPr>
                <p:nvPr/>
              </p:nvSpPr>
              <p:spPr bwMode="auto">
                <a:xfrm>
                  <a:off x="2563" y="4223"/>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50" name="Rectangle 179">
                  <a:extLst>
                    <a:ext uri="{FF2B5EF4-FFF2-40B4-BE49-F238E27FC236}">
                      <a16:creationId xmlns:a16="http://schemas.microsoft.com/office/drawing/2014/main" id="{662C8EAB-4134-97B3-3561-21DF522FED62}"/>
                    </a:ext>
                  </a:extLst>
                </p:cNvPr>
                <p:cNvSpPr>
                  <a:spLocks noChangeArrowheads="1"/>
                </p:cNvSpPr>
                <p:nvPr/>
              </p:nvSpPr>
              <p:spPr bwMode="auto">
                <a:xfrm>
                  <a:off x="2873" y="4223"/>
                  <a:ext cx="10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51" name="Rectangle 180">
                  <a:extLst>
                    <a:ext uri="{FF2B5EF4-FFF2-40B4-BE49-F238E27FC236}">
                      <a16:creationId xmlns:a16="http://schemas.microsoft.com/office/drawing/2014/main" id="{3E63D42C-FB1F-4D40-CE4C-0CEE2F4AE9F9}"/>
                    </a:ext>
                  </a:extLst>
                </p:cNvPr>
                <p:cNvSpPr>
                  <a:spLocks noChangeArrowheads="1"/>
                </p:cNvSpPr>
                <p:nvPr/>
              </p:nvSpPr>
              <p:spPr bwMode="auto">
                <a:xfrm>
                  <a:off x="2977" y="4223"/>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52" name="Rectangle 181">
                  <a:extLst>
                    <a:ext uri="{FF2B5EF4-FFF2-40B4-BE49-F238E27FC236}">
                      <a16:creationId xmlns:a16="http://schemas.microsoft.com/office/drawing/2014/main" id="{58F66ECD-1162-D9FC-3419-CB098470A5B2}"/>
                    </a:ext>
                  </a:extLst>
                </p:cNvPr>
                <p:cNvSpPr>
                  <a:spLocks noChangeArrowheads="1"/>
                </p:cNvSpPr>
                <p:nvPr/>
              </p:nvSpPr>
              <p:spPr bwMode="auto">
                <a:xfrm>
                  <a:off x="3045" y="4223"/>
                  <a:ext cx="21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高血圧</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53" name="Rectangle 182">
                  <a:extLst>
                    <a:ext uri="{FF2B5EF4-FFF2-40B4-BE49-F238E27FC236}">
                      <a16:creationId xmlns:a16="http://schemas.microsoft.com/office/drawing/2014/main" id="{F3CFA9D9-C6F5-BC2B-6173-62C339F5DEBF}"/>
                    </a:ext>
                  </a:extLst>
                </p:cNvPr>
                <p:cNvSpPr>
                  <a:spLocks noChangeArrowheads="1"/>
                </p:cNvSpPr>
                <p:nvPr/>
              </p:nvSpPr>
              <p:spPr bwMode="auto">
                <a:xfrm>
                  <a:off x="3355" y="4223"/>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54" name="Rectangle 183">
                  <a:extLst>
                    <a:ext uri="{FF2B5EF4-FFF2-40B4-BE49-F238E27FC236}">
                      <a16:creationId xmlns:a16="http://schemas.microsoft.com/office/drawing/2014/main" id="{BA92E642-469F-41DC-85FC-97976B1969A2}"/>
                    </a:ext>
                  </a:extLst>
                </p:cNvPr>
                <p:cNvSpPr>
                  <a:spLocks noChangeArrowheads="1"/>
                </p:cNvSpPr>
                <p:nvPr/>
              </p:nvSpPr>
              <p:spPr bwMode="auto">
                <a:xfrm>
                  <a:off x="81" y="4394"/>
                  <a:ext cx="10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55" name="Rectangle 184">
                  <a:extLst>
                    <a:ext uri="{FF2B5EF4-FFF2-40B4-BE49-F238E27FC236}">
                      <a16:creationId xmlns:a16="http://schemas.microsoft.com/office/drawing/2014/main" id="{2D8545B1-263A-54C1-80EC-FF04FEBD7810}"/>
                    </a:ext>
                  </a:extLst>
                </p:cNvPr>
                <p:cNvSpPr>
                  <a:spLocks noChangeArrowheads="1"/>
                </p:cNvSpPr>
                <p:nvPr/>
              </p:nvSpPr>
              <p:spPr bwMode="auto">
                <a:xfrm>
                  <a:off x="185" y="4411"/>
                  <a:ext cx="74"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Arial" panose="020B0604020202020204" pitchFamily="34" charset="0"/>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56" name="Rectangle 185">
                  <a:extLst>
                    <a:ext uri="{FF2B5EF4-FFF2-40B4-BE49-F238E27FC236}">
                      <a16:creationId xmlns:a16="http://schemas.microsoft.com/office/drawing/2014/main" id="{D66A21BC-D445-4323-D18E-6C51572D8B5A}"/>
                    </a:ext>
                  </a:extLst>
                </p:cNvPr>
                <p:cNvSpPr>
                  <a:spLocks noChangeArrowheads="1"/>
                </p:cNvSpPr>
                <p:nvPr/>
              </p:nvSpPr>
              <p:spPr bwMode="auto">
                <a:xfrm>
                  <a:off x="236" y="4394"/>
                  <a:ext cx="625"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脳梗塞・一過性脳虚血発作</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57" name="Rectangle 186">
                  <a:extLst>
                    <a:ext uri="{FF2B5EF4-FFF2-40B4-BE49-F238E27FC236}">
                      <a16:creationId xmlns:a16="http://schemas.microsoft.com/office/drawing/2014/main" id="{0BFC06A0-10D2-A344-CAA5-6C54DAD5CCE0}"/>
                    </a:ext>
                  </a:extLst>
                </p:cNvPr>
                <p:cNvSpPr>
                  <a:spLocks noChangeArrowheads="1"/>
                </p:cNvSpPr>
                <p:nvPr/>
              </p:nvSpPr>
              <p:spPr bwMode="auto">
                <a:xfrm>
                  <a:off x="1426" y="4394"/>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58" name="Rectangle 187">
                  <a:extLst>
                    <a:ext uri="{FF2B5EF4-FFF2-40B4-BE49-F238E27FC236}">
                      <a16:creationId xmlns:a16="http://schemas.microsoft.com/office/drawing/2014/main" id="{4B5F623B-1DD4-C4C6-DFB2-EC5D09D733C9}"/>
                    </a:ext>
                  </a:extLst>
                </p:cNvPr>
                <p:cNvSpPr>
                  <a:spLocks noChangeArrowheads="1"/>
                </p:cNvSpPr>
                <p:nvPr/>
              </p:nvSpPr>
              <p:spPr bwMode="auto">
                <a:xfrm>
                  <a:off x="1632" y="4394"/>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59" name="Rectangle 188">
                  <a:extLst>
                    <a:ext uri="{FF2B5EF4-FFF2-40B4-BE49-F238E27FC236}">
                      <a16:creationId xmlns:a16="http://schemas.microsoft.com/office/drawing/2014/main" id="{EAA16FB8-050D-D284-B8ED-E44474E27E60}"/>
                    </a:ext>
                  </a:extLst>
                </p:cNvPr>
                <p:cNvSpPr>
                  <a:spLocks noChangeArrowheads="1"/>
                </p:cNvSpPr>
                <p:nvPr/>
              </p:nvSpPr>
              <p:spPr bwMode="auto">
                <a:xfrm>
                  <a:off x="1943" y="4394"/>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60" name="Rectangle 189">
                  <a:extLst>
                    <a:ext uri="{FF2B5EF4-FFF2-40B4-BE49-F238E27FC236}">
                      <a16:creationId xmlns:a16="http://schemas.microsoft.com/office/drawing/2014/main" id="{E492E165-53EE-F6AF-788D-CAB3B80C6751}"/>
                    </a:ext>
                  </a:extLst>
                </p:cNvPr>
                <p:cNvSpPr>
                  <a:spLocks noChangeArrowheads="1"/>
                </p:cNvSpPr>
                <p:nvPr/>
              </p:nvSpPr>
              <p:spPr bwMode="auto">
                <a:xfrm>
                  <a:off x="2253" y="4394"/>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61" name="Rectangle 190">
                  <a:extLst>
                    <a:ext uri="{FF2B5EF4-FFF2-40B4-BE49-F238E27FC236}">
                      <a16:creationId xmlns:a16="http://schemas.microsoft.com/office/drawing/2014/main" id="{BF23A645-A280-E9D0-6012-253333D56478}"/>
                    </a:ext>
                  </a:extLst>
                </p:cNvPr>
                <p:cNvSpPr>
                  <a:spLocks noChangeArrowheads="1"/>
                </p:cNvSpPr>
                <p:nvPr/>
              </p:nvSpPr>
              <p:spPr bwMode="auto">
                <a:xfrm>
                  <a:off x="2563" y="4394"/>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62" name="Rectangle 191">
                  <a:extLst>
                    <a:ext uri="{FF2B5EF4-FFF2-40B4-BE49-F238E27FC236}">
                      <a16:creationId xmlns:a16="http://schemas.microsoft.com/office/drawing/2014/main" id="{B96593B6-F810-BA2F-B91B-333E3775F7A0}"/>
                    </a:ext>
                  </a:extLst>
                </p:cNvPr>
                <p:cNvSpPr>
                  <a:spLocks noChangeArrowheads="1"/>
                </p:cNvSpPr>
                <p:nvPr/>
              </p:nvSpPr>
              <p:spPr bwMode="auto">
                <a:xfrm>
                  <a:off x="2873" y="4394"/>
                  <a:ext cx="10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63" name="Rectangle 192">
                  <a:extLst>
                    <a:ext uri="{FF2B5EF4-FFF2-40B4-BE49-F238E27FC236}">
                      <a16:creationId xmlns:a16="http://schemas.microsoft.com/office/drawing/2014/main" id="{01E2FCEB-B25D-8E9A-823C-594A3A016EF5}"/>
                    </a:ext>
                  </a:extLst>
                </p:cNvPr>
                <p:cNvSpPr>
                  <a:spLocks noChangeArrowheads="1"/>
                </p:cNvSpPr>
                <p:nvPr/>
              </p:nvSpPr>
              <p:spPr bwMode="auto">
                <a:xfrm>
                  <a:off x="2977" y="4394"/>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64" name="Rectangle 193">
                  <a:extLst>
                    <a:ext uri="{FF2B5EF4-FFF2-40B4-BE49-F238E27FC236}">
                      <a16:creationId xmlns:a16="http://schemas.microsoft.com/office/drawing/2014/main" id="{8BAAD085-ED17-3C41-476F-6FEC74555D86}"/>
                    </a:ext>
                  </a:extLst>
                </p:cNvPr>
                <p:cNvSpPr>
                  <a:spLocks noChangeArrowheads="1"/>
                </p:cNvSpPr>
                <p:nvPr/>
              </p:nvSpPr>
              <p:spPr bwMode="auto">
                <a:xfrm>
                  <a:off x="3045" y="4394"/>
                  <a:ext cx="314"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冠動脈疾患</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65" name="Rectangle 194">
                  <a:extLst>
                    <a:ext uri="{FF2B5EF4-FFF2-40B4-BE49-F238E27FC236}">
                      <a16:creationId xmlns:a16="http://schemas.microsoft.com/office/drawing/2014/main" id="{FC76066E-55C8-E6C1-1F0D-B05159A9FD99}"/>
                    </a:ext>
                  </a:extLst>
                </p:cNvPr>
                <p:cNvSpPr>
                  <a:spLocks noChangeArrowheads="1"/>
                </p:cNvSpPr>
                <p:nvPr/>
              </p:nvSpPr>
              <p:spPr bwMode="auto">
                <a:xfrm>
                  <a:off x="3562" y="4394"/>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66" name="Rectangle 195">
                  <a:extLst>
                    <a:ext uri="{FF2B5EF4-FFF2-40B4-BE49-F238E27FC236}">
                      <a16:creationId xmlns:a16="http://schemas.microsoft.com/office/drawing/2014/main" id="{52859EED-CAE7-6C9E-F5E6-ADEC94B336EE}"/>
                    </a:ext>
                  </a:extLst>
                </p:cNvPr>
                <p:cNvSpPr>
                  <a:spLocks noChangeArrowheads="1"/>
                </p:cNvSpPr>
                <p:nvPr/>
              </p:nvSpPr>
              <p:spPr bwMode="auto">
                <a:xfrm>
                  <a:off x="81" y="4769"/>
                  <a:ext cx="155"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267" name="Rectangle 196">
                  <a:extLst>
                    <a:ext uri="{FF2B5EF4-FFF2-40B4-BE49-F238E27FC236}">
                      <a16:creationId xmlns:a16="http://schemas.microsoft.com/office/drawing/2014/main" id="{85DE6A14-0175-18C4-1B5A-ABCE8C3DBE4B}"/>
                    </a:ext>
                  </a:extLst>
                </p:cNvPr>
                <p:cNvSpPr>
                  <a:spLocks noChangeArrowheads="1"/>
                </p:cNvSpPr>
                <p:nvPr/>
              </p:nvSpPr>
              <p:spPr bwMode="auto">
                <a:xfrm>
                  <a:off x="185" y="4581"/>
                  <a:ext cx="74"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Arial" panose="020B0604020202020204" pitchFamily="34" charset="0"/>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68" name="Rectangle 197">
                  <a:extLst>
                    <a:ext uri="{FF2B5EF4-FFF2-40B4-BE49-F238E27FC236}">
                      <a16:creationId xmlns:a16="http://schemas.microsoft.com/office/drawing/2014/main" id="{E38956D2-C471-84EA-7099-E022E40220F8}"/>
                    </a:ext>
                  </a:extLst>
                </p:cNvPr>
                <p:cNvSpPr>
                  <a:spLocks noChangeArrowheads="1"/>
                </p:cNvSpPr>
                <p:nvPr/>
              </p:nvSpPr>
              <p:spPr bwMode="auto">
                <a:xfrm>
                  <a:off x="236" y="4760"/>
                  <a:ext cx="2521"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運動器疾患（変形性関節症：膝関節・股関節・</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269" name="Rectangle 198">
                  <a:extLst>
                    <a:ext uri="{FF2B5EF4-FFF2-40B4-BE49-F238E27FC236}">
                      <a16:creationId xmlns:a16="http://schemas.microsoft.com/office/drawing/2014/main" id="{FE361D4E-7389-CE36-0A07-5F7F4C800BEB}"/>
                    </a:ext>
                  </a:extLst>
                </p:cNvPr>
                <p:cNvSpPr>
                  <a:spLocks noChangeArrowheads="1"/>
                </p:cNvSpPr>
                <p:nvPr/>
              </p:nvSpPr>
              <p:spPr bwMode="auto">
                <a:xfrm>
                  <a:off x="2312" y="4761"/>
                  <a:ext cx="566"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手指関節、</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270" name="Rectangle 199">
                  <a:extLst>
                    <a:ext uri="{FF2B5EF4-FFF2-40B4-BE49-F238E27FC236}">
                      <a16:creationId xmlns:a16="http://schemas.microsoft.com/office/drawing/2014/main" id="{C008997D-907D-FA19-6884-CCDD2617C039}"/>
                    </a:ext>
                  </a:extLst>
                </p:cNvPr>
                <p:cNvSpPr>
                  <a:spLocks noChangeArrowheads="1"/>
                </p:cNvSpPr>
                <p:nvPr/>
              </p:nvSpPr>
              <p:spPr bwMode="auto">
                <a:xfrm>
                  <a:off x="2786" y="4564"/>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71" name="Rectangle 200">
                  <a:extLst>
                    <a:ext uri="{FF2B5EF4-FFF2-40B4-BE49-F238E27FC236}">
                      <a16:creationId xmlns:a16="http://schemas.microsoft.com/office/drawing/2014/main" id="{69D62A43-1C63-F8CF-43D0-0A0D11DF4332}"/>
                    </a:ext>
                  </a:extLst>
                </p:cNvPr>
                <p:cNvSpPr>
                  <a:spLocks noChangeArrowheads="1"/>
                </p:cNvSpPr>
                <p:nvPr/>
              </p:nvSpPr>
              <p:spPr bwMode="auto">
                <a:xfrm>
                  <a:off x="702" y="4735"/>
                  <a:ext cx="126"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272" name="Rectangle 201">
                  <a:extLst>
                    <a:ext uri="{FF2B5EF4-FFF2-40B4-BE49-F238E27FC236}">
                      <a16:creationId xmlns:a16="http://schemas.microsoft.com/office/drawing/2014/main" id="{E2643649-33C8-FFCB-F86B-B1574943913A}"/>
                    </a:ext>
                  </a:extLst>
                </p:cNvPr>
                <p:cNvSpPr>
                  <a:spLocks noChangeArrowheads="1"/>
                </p:cNvSpPr>
                <p:nvPr/>
              </p:nvSpPr>
              <p:spPr bwMode="auto">
                <a:xfrm>
                  <a:off x="2830" y="4758"/>
                  <a:ext cx="820"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変形性脊椎症）</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273" name="Rectangle 202">
                  <a:extLst>
                    <a:ext uri="{FF2B5EF4-FFF2-40B4-BE49-F238E27FC236}">
                      <a16:creationId xmlns:a16="http://schemas.microsoft.com/office/drawing/2014/main" id="{9DE61133-34B6-BBAA-90AC-CA91EBA3FA5D}"/>
                    </a:ext>
                  </a:extLst>
                </p:cNvPr>
                <p:cNvSpPr>
                  <a:spLocks noChangeArrowheads="1"/>
                </p:cNvSpPr>
                <p:nvPr/>
              </p:nvSpPr>
              <p:spPr bwMode="auto">
                <a:xfrm>
                  <a:off x="1563" y="4735"/>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74" name="Rectangle 203">
                  <a:extLst>
                    <a:ext uri="{FF2B5EF4-FFF2-40B4-BE49-F238E27FC236}">
                      <a16:creationId xmlns:a16="http://schemas.microsoft.com/office/drawing/2014/main" id="{48EFA25E-C088-9F19-1504-ED8B94F2D7DF}"/>
                    </a:ext>
                  </a:extLst>
                </p:cNvPr>
                <p:cNvSpPr>
                  <a:spLocks noChangeArrowheads="1"/>
                </p:cNvSpPr>
                <p:nvPr/>
              </p:nvSpPr>
              <p:spPr bwMode="auto">
                <a:xfrm>
                  <a:off x="81" y="4771"/>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75" name="Rectangle 204">
                  <a:extLst>
                    <a:ext uri="{FF2B5EF4-FFF2-40B4-BE49-F238E27FC236}">
                      <a16:creationId xmlns:a16="http://schemas.microsoft.com/office/drawing/2014/main" id="{E9839BCF-AC59-D974-7D36-7213F0FCE05A}"/>
                    </a:ext>
                  </a:extLst>
                </p:cNvPr>
                <p:cNvSpPr>
                  <a:spLocks noChangeArrowheads="1"/>
                </p:cNvSpPr>
                <p:nvPr/>
              </p:nvSpPr>
              <p:spPr bwMode="auto">
                <a:xfrm>
                  <a:off x="81" y="5077"/>
                  <a:ext cx="10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grpSp>
          <p:sp>
            <p:nvSpPr>
              <p:cNvPr id="5" name="Rectangle 206">
                <a:extLst>
                  <a:ext uri="{FF2B5EF4-FFF2-40B4-BE49-F238E27FC236}">
                    <a16:creationId xmlns:a16="http://schemas.microsoft.com/office/drawing/2014/main" id="{64E6C31F-5B0C-F664-2FF4-B22F3B7F9A5F}"/>
                  </a:ext>
                </a:extLst>
              </p:cNvPr>
              <p:cNvSpPr>
                <a:spLocks noChangeArrowheads="1"/>
              </p:cNvSpPr>
              <p:nvPr/>
            </p:nvSpPr>
            <p:spPr bwMode="auto">
              <a:xfrm>
                <a:off x="185" y="5094"/>
                <a:ext cx="74"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Arial" panose="020B0604020202020204" pitchFamily="34" charset="0"/>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6" name="Rectangle 207">
                <a:extLst>
                  <a:ext uri="{FF2B5EF4-FFF2-40B4-BE49-F238E27FC236}">
                    <a16:creationId xmlns:a16="http://schemas.microsoft.com/office/drawing/2014/main" id="{4ED1A36E-BFD7-FC26-3857-49A48033A5E4}"/>
                  </a:ext>
                </a:extLst>
              </p:cNvPr>
              <p:cNvSpPr>
                <a:spLocks noChangeArrowheads="1"/>
              </p:cNvSpPr>
              <p:nvPr/>
            </p:nvSpPr>
            <p:spPr bwMode="auto">
              <a:xfrm>
                <a:off x="236" y="5077"/>
                <a:ext cx="625"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２項目以上該当がある。</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7" name="Rectangle 208">
                <a:extLst>
                  <a:ext uri="{FF2B5EF4-FFF2-40B4-BE49-F238E27FC236}">
                    <a16:creationId xmlns:a16="http://schemas.microsoft.com/office/drawing/2014/main" id="{635F0A64-490F-530D-1A22-6849D42AB295}"/>
                  </a:ext>
                </a:extLst>
              </p:cNvPr>
              <p:cNvSpPr>
                <a:spLocks noChangeArrowheads="1"/>
              </p:cNvSpPr>
              <p:nvPr/>
            </p:nvSpPr>
            <p:spPr bwMode="auto">
              <a:xfrm>
                <a:off x="1277" y="5077"/>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8" name="Rectangle 209">
                <a:extLst>
                  <a:ext uri="{FF2B5EF4-FFF2-40B4-BE49-F238E27FC236}">
                    <a16:creationId xmlns:a16="http://schemas.microsoft.com/office/drawing/2014/main" id="{E09B20BA-6BBD-E925-1268-EA32FDE34E8D}"/>
                  </a:ext>
                </a:extLst>
              </p:cNvPr>
              <p:cNvSpPr>
                <a:spLocks noChangeArrowheads="1"/>
              </p:cNvSpPr>
              <p:nvPr/>
            </p:nvSpPr>
            <p:spPr bwMode="auto">
              <a:xfrm>
                <a:off x="1322" y="5077"/>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9" name="Rectangle 210">
                <a:extLst>
                  <a:ext uri="{FF2B5EF4-FFF2-40B4-BE49-F238E27FC236}">
                    <a16:creationId xmlns:a16="http://schemas.microsoft.com/office/drawing/2014/main" id="{6A6C3AE6-AF5E-4D8F-2FDB-FA6BFD730158}"/>
                  </a:ext>
                </a:extLst>
              </p:cNvPr>
              <p:cNvSpPr>
                <a:spLocks noChangeArrowheads="1"/>
              </p:cNvSpPr>
              <p:nvPr/>
            </p:nvSpPr>
            <p:spPr bwMode="auto">
              <a:xfrm>
                <a:off x="1632" y="5077"/>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0" name="Rectangle 211">
                <a:extLst>
                  <a:ext uri="{FF2B5EF4-FFF2-40B4-BE49-F238E27FC236}">
                    <a16:creationId xmlns:a16="http://schemas.microsoft.com/office/drawing/2014/main" id="{D4919CC8-194F-1D1F-DF8E-42E9A4BA4DD1}"/>
                  </a:ext>
                </a:extLst>
              </p:cNvPr>
              <p:cNvSpPr>
                <a:spLocks noChangeArrowheads="1"/>
              </p:cNvSpPr>
              <p:nvPr/>
            </p:nvSpPr>
            <p:spPr bwMode="auto">
              <a:xfrm>
                <a:off x="1943" y="5077"/>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1" name="Rectangle 212">
                <a:extLst>
                  <a:ext uri="{FF2B5EF4-FFF2-40B4-BE49-F238E27FC236}">
                    <a16:creationId xmlns:a16="http://schemas.microsoft.com/office/drawing/2014/main" id="{E6CDBFDF-2881-0814-79B2-92E049DCAD63}"/>
                  </a:ext>
                </a:extLst>
              </p:cNvPr>
              <p:cNvSpPr>
                <a:spLocks noChangeArrowheads="1"/>
              </p:cNvSpPr>
              <p:nvPr/>
            </p:nvSpPr>
            <p:spPr bwMode="auto">
              <a:xfrm>
                <a:off x="2253" y="5077"/>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 name="Rectangle 213">
                <a:extLst>
                  <a:ext uri="{FF2B5EF4-FFF2-40B4-BE49-F238E27FC236}">
                    <a16:creationId xmlns:a16="http://schemas.microsoft.com/office/drawing/2014/main" id="{037912C1-553D-81B7-327F-AAF7699139D1}"/>
                  </a:ext>
                </a:extLst>
              </p:cNvPr>
              <p:cNvSpPr>
                <a:spLocks noChangeArrowheads="1"/>
              </p:cNvSpPr>
              <p:nvPr/>
            </p:nvSpPr>
            <p:spPr bwMode="auto">
              <a:xfrm>
                <a:off x="2563" y="5077"/>
                <a:ext cx="10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 name="Rectangle 214">
                <a:extLst>
                  <a:ext uri="{FF2B5EF4-FFF2-40B4-BE49-F238E27FC236}">
                    <a16:creationId xmlns:a16="http://schemas.microsoft.com/office/drawing/2014/main" id="{6307039D-9D59-14C6-62CE-6A70CE9F85B1}"/>
                  </a:ext>
                </a:extLst>
              </p:cNvPr>
              <p:cNvSpPr>
                <a:spLocks noChangeArrowheads="1"/>
              </p:cNvSpPr>
              <p:nvPr/>
            </p:nvSpPr>
            <p:spPr bwMode="auto">
              <a:xfrm>
                <a:off x="2666" y="5077"/>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4" name="Rectangle 215">
                <a:extLst>
                  <a:ext uri="{FF2B5EF4-FFF2-40B4-BE49-F238E27FC236}">
                    <a16:creationId xmlns:a16="http://schemas.microsoft.com/office/drawing/2014/main" id="{4C773EE0-8987-F926-736D-BF2347900919}"/>
                  </a:ext>
                </a:extLst>
              </p:cNvPr>
              <p:cNvSpPr>
                <a:spLocks noChangeArrowheads="1"/>
              </p:cNvSpPr>
              <p:nvPr/>
            </p:nvSpPr>
            <p:spPr bwMode="auto">
              <a:xfrm>
                <a:off x="2735" y="5077"/>
                <a:ext cx="625"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２項目以上該当がない。</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5" name="Rectangle 216">
                <a:extLst>
                  <a:ext uri="{FF2B5EF4-FFF2-40B4-BE49-F238E27FC236}">
                    <a16:creationId xmlns:a16="http://schemas.microsoft.com/office/drawing/2014/main" id="{5AAF0611-5EA9-FB7B-1001-3B8CBA980083}"/>
                  </a:ext>
                </a:extLst>
              </p:cNvPr>
              <p:cNvSpPr>
                <a:spLocks noChangeArrowheads="1"/>
              </p:cNvSpPr>
              <p:nvPr/>
            </p:nvSpPr>
            <p:spPr bwMode="auto">
              <a:xfrm>
                <a:off x="3785" y="5077"/>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6" name="Rectangle 217">
                <a:extLst>
                  <a:ext uri="{FF2B5EF4-FFF2-40B4-BE49-F238E27FC236}">
                    <a16:creationId xmlns:a16="http://schemas.microsoft.com/office/drawing/2014/main" id="{1B388514-05A7-CCAC-DEF7-7FB03E5E80DB}"/>
                  </a:ext>
                </a:extLst>
              </p:cNvPr>
              <p:cNvSpPr>
                <a:spLocks noChangeArrowheads="1"/>
              </p:cNvSpPr>
              <p:nvPr/>
            </p:nvSpPr>
            <p:spPr bwMode="auto">
              <a:xfrm>
                <a:off x="236" y="5248"/>
                <a:ext cx="537"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チェック項目は以上です。</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7" name="Rectangle 218">
                <a:extLst>
                  <a:ext uri="{FF2B5EF4-FFF2-40B4-BE49-F238E27FC236}">
                    <a16:creationId xmlns:a16="http://schemas.microsoft.com/office/drawing/2014/main" id="{3DE6F7FA-782B-DC0C-58E7-32325BAC33CE}"/>
                  </a:ext>
                </a:extLst>
              </p:cNvPr>
              <p:cNvSpPr>
                <a:spLocks noChangeArrowheads="1"/>
              </p:cNvSpPr>
              <p:nvPr/>
            </p:nvSpPr>
            <p:spPr bwMode="auto">
              <a:xfrm>
                <a:off x="1254" y="5248"/>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8" name="Rectangle 219">
                <a:extLst>
                  <a:ext uri="{FF2B5EF4-FFF2-40B4-BE49-F238E27FC236}">
                    <a16:creationId xmlns:a16="http://schemas.microsoft.com/office/drawing/2014/main" id="{93551734-099C-6FD1-B2BA-BFA5604C93A6}"/>
                  </a:ext>
                </a:extLst>
              </p:cNvPr>
              <p:cNvSpPr>
                <a:spLocks noChangeArrowheads="1"/>
              </p:cNvSpPr>
              <p:nvPr/>
            </p:nvSpPr>
            <p:spPr bwMode="auto">
              <a:xfrm>
                <a:off x="1322" y="5248"/>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9" name="Rectangle 220">
                <a:extLst>
                  <a:ext uri="{FF2B5EF4-FFF2-40B4-BE49-F238E27FC236}">
                    <a16:creationId xmlns:a16="http://schemas.microsoft.com/office/drawing/2014/main" id="{EA248852-A36F-8809-F067-20E04FAADF7D}"/>
                  </a:ext>
                </a:extLst>
              </p:cNvPr>
              <p:cNvSpPr>
                <a:spLocks noChangeArrowheads="1"/>
              </p:cNvSpPr>
              <p:nvPr/>
            </p:nvSpPr>
            <p:spPr bwMode="auto">
              <a:xfrm>
                <a:off x="1632" y="5248"/>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0" name="Rectangle 221">
                <a:extLst>
                  <a:ext uri="{FF2B5EF4-FFF2-40B4-BE49-F238E27FC236}">
                    <a16:creationId xmlns:a16="http://schemas.microsoft.com/office/drawing/2014/main" id="{CCD76CAC-DEA5-155E-819F-236D14EB32C5}"/>
                  </a:ext>
                </a:extLst>
              </p:cNvPr>
              <p:cNvSpPr>
                <a:spLocks noChangeArrowheads="1"/>
              </p:cNvSpPr>
              <p:nvPr/>
            </p:nvSpPr>
            <p:spPr bwMode="auto">
              <a:xfrm>
                <a:off x="1943" y="5248"/>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1" name="Rectangle 222">
                <a:extLst>
                  <a:ext uri="{FF2B5EF4-FFF2-40B4-BE49-F238E27FC236}">
                    <a16:creationId xmlns:a16="http://schemas.microsoft.com/office/drawing/2014/main" id="{B019AA3E-83AA-AF8A-5E34-4C70BF4AB22D}"/>
                  </a:ext>
                </a:extLst>
              </p:cNvPr>
              <p:cNvSpPr>
                <a:spLocks noChangeArrowheads="1"/>
              </p:cNvSpPr>
              <p:nvPr/>
            </p:nvSpPr>
            <p:spPr bwMode="auto">
              <a:xfrm>
                <a:off x="2253" y="5248"/>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2" name="Rectangle 223">
                <a:extLst>
                  <a:ext uri="{FF2B5EF4-FFF2-40B4-BE49-F238E27FC236}">
                    <a16:creationId xmlns:a16="http://schemas.microsoft.com/office/drawing/2014/main" id="{3B912362-A8C8-B393-A98E-5169B53512CC}"/>
                  </a:ext>
                </a:extLst>
              </p:cNvPr>
              <p:cNvSpPr>
                <a:spLocks noChangeArrowheads="1"/>
              </p:cNvSpPr>
              <p:nvPr/>
            </p:nvSpPr>
            <p:spPr bwMode="auto">
              <a:xfrm>
                <a:off x="2563" y="5248"/>
                <a:ext cx="865"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肥満症治療薬の適用はありません。</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3" name="Rectangle 224">
                <a:extLst>
                  <a:ext uri="{FF2B5EF4-FFF2-40B4-BE49-F238E27FC236}">
                    <a16:creationId xmlns:a16="http://schemas.microsoft.com/office/drawing/2014/main" id="{951095EC-B070-781A-BD79-150EB5C2C333}"/>
                  </a:ext>
                </a:extLst>
              </p:cNvPr>
              <p:cNvSpPr>
                <a:spLocks noChangeArrowheads="1"/>
              </p:cNvSpPr>
              <p:nvPr/>
            </p:nvSpPr>
            <p:spPr bwMode="auto">
              <a:xfrm>
                <a:off x="4031" y="5248"/>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4" name="Rectangle 225">
                <a:extLst>
                  <a:ext uri="{FF2B5EF4-FFF2-40B4-BE49-F238E27FC236}">
                    <a16:creationId xmlns:a16="http://schemas.microsoft.com/office/drawing/2014/main" id="{A4A8CBC3-C003-6030-3BCC-436CD2A62075}"/>
                  </a:ext>
                </a:extLst>
              </p:cNvPr>
              <p:cNvSpPr>
                <a:spLocks noChangeArrowheads="1"/>
              </p:cNvSpPr>
              <p:nvPr/>
            </p:nvSpPr>
            <p:spPr bwMode="auto">
              <a:xfrm>
                <a:off x="236" y="5419"/>
                <a:ext cx="10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5" name="Rectangle 226">
                <a:extLst>
                  <a:ext uri="{FF2B5EF4-FFF2-40B4-BE49-F238E27FC236}">
                    <a16:creationId xmlns:a16="http://schemas.microsoft.com/office/drawing/2014/main" id="{95419758-58AE-95C0-98FC-48E0F5CE3823}"/>
                  </a:ext>
                </a:extLst>
              </p:cNvPr>
              <p:cNvSpPr>
                <a:spLocks noChangeArrowheads="1"/>
              </p:cNvSpPr>
              <p:nvPr/>
            </p:nvSpPr>
            <p:spPr bwMode="auto">
              <a:xfrm>
                <a:off x="340" y="5419"/>
                <a:ext cx="213"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a:ln>
                      <a:noFill/>
                    </a:ln>
                    <a:solidFill>
                      <a:srgbClr val="EE0000"/>
                    </a:solidFill>
                    <a:effectLst/>
                    <a:latin typeface="Meiryo UI" panose="020B0604030504040204" pitchFamily="50" charset="-128"/>
                    <a:ea typeface="Meiryo UI" panose="020B0604030504040204" pitchFamily="50" charset="-128"/>
                  </a:rPr>
                  <a:t>肥満症</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6" name="Rectangle 227">
                <a:extLst>
                  <a:ext uri="{FF2B5EF4-FFF2-40B4-BE49-F238E27FC236}">
                    <a16:creationId xmlns:a16="http://schemas.microsoft.com/office/drawing/2014/main" id="{2D9B77E2-79CF-C847-B997-429D1D5BE727}"/>
                  </a:ext>
                </a:extLst>
              </p:cNvPr>
              <p:cNvSpPr>
                <a:spLocks noChangeArrowheads="1"/>
              </p:cNvSpPr>
              <p:nvPr/>
            </p:nvSpPr>
            <p:spPr bwMode="auto">
              <a:xfrm>
                <a:off x="650" y="5419"/>
                <a:ext cx="159"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a:ln>
                      <a:noFill/>
                    </a:ln>
                    <a:solidFill>
                      <a:srgbClr val="EE0000"/>
                    </a:solidFill>
                    <a:effectLst/>
                    <a:latin typeface="Meiryo UI" panose="020B0604030504040204" pitchFamily="50" charset="-128"/>
                    <a:ea typeface="Meiryo UI" panose="020B0604030504040204" pitchFamily="50" charset="-128"/>
                  </a:rPr>
                  <a:t>治療</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7" name="Rectangle 228">
                <a:extLst>
                  <a:ext uri="{FF2B5EF4-FFF2-40B4-BE49-F238E27FC236}">
                    <a16:creationId xmlns:a16="http://schemas.microsoft.com/office/drawing/2014/main" id="{4C3EC840-4501-AF37-01B8-784672F8ACC3}"/>
                  </a:ext>
                </a:extLst>
              </p:cNvPr>
              <p:cNvSpPr>
                <a:spLocks noChangeArrowheads="1"/>
              </p:cNvSpPr>
              <p:nvPr/>
            </p:nvSpPr>
            <p:spPr bwMode="auto">
              <a:xfrm>
                <a:off x="857" y="5419"/>
                <a:ext cx="213"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1" i="0" u="none" strike="noStrike" cap="none" normalizeH="0" baseline="0">
                    <a:ln>
                      <a:noFill/>
                    </a:ln>
                    <a:solidFill>
                      <a:srgbClr val="EE0000"/>
                    </a:solidFill>
                    <a:effectLst/>
                    <a:latin typeface="Meiryo UI" panose="020B0604030504040204" pitchFamily="50" charset="-128"/>
                    <a:ea typeface="Meiryo UI" panose="020B0604030504040204" pitchFamily="50" charset="-128"/>
                  </a:rPr>
                  <a:t>外来へ</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8" name="Rectangle 229">
                <a:extLst>
                  <a:ext uri="{FF2B5EF4-FFF2-40B4-BE49-F238E27FC236}">
                    <a16:creationId xmlns:a16="http://schemas.microsoft.com/office/drawing/2014/main" id="{6B5C625A-9F73-11B5-0828-429B1D4E21C4}"/>
                  </a:ext>
                </a:extLst>
              </p:cNvPr>
              <p:cNvSpPr>
                <a:spLocks noChangeArrowheads="1"/>
              </p:cNvSpPr>
              <p:nvPr/>
            </p:nvSpPr>
            <p:spPr bwMode="auto">
              <a:xfrm>
                <a:off x="1148" y="5419"/>
                <a:ext cx="10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29" name="Rectangle 230">
                <a:extLst>
                  <a:ext uri="{FF2B5EF4-FFF2-40B4-BE49-F238E27FC236}">
                    <a16:creationId xmlns:a16="http://schemas.microsoft.com/office/drawing/2014/main" id="{B2FEF7AF-387C-977A-0A89-F940F9DEC9E8}"/>
                  </a:ext>
                </a:extLst>
              </p:cNvPr>
              <p:cNvSpPr>
                <a:spLocks noChangeArrowheads="1"/>
              </p:cNvSpPr>
              <p:nvPr/>
            </p:nvSpPr>
            <p:spPr bwMode="auto">
              <a:xfrm>
                <a:off x="1252" y="5419"/>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30" name="Rectangle 231">
                <a:extLst>
                  <a:ext uri="{FF2B5EF4-FFF2-40B4-BE49-F238E27FC236}">
                    <a16:creationId xmlns:a16="http://schemas.microsoft.com/office/drawing/2014/main" id="{C4EF29E1-3976-145C-B6FC-3563B2A96C02}"/>
                  </a:ext>
                </a:extLst>
              </p:cNvPr>
              <p:cNvSpPr>
                <a:spLocks noChangeArrowheads="1"/>
              </p:cNvSpPr>
              <p:nvPr/>
            </p:nvSpPr>
            <p:spPr bwMode="auto">
              <a:xfrm>
                <a:off x="81" y="5589"/>
                <a:ext cx="203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以上でチェック項目は終わりです。紹介状と併せてこの用紙を地域医療連携部までご送信ください。</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31" name="Rectangle 232">
                <a:extLst>
                  <a:ext uri="{FF2B5EF4-FFF2-40B4-BE49-F238E27FC236}">
                    <a16:creationId xmlns:a16="http://schemas.microsoft.com/office/drawing/2014/main" id="{3CDFF87B-EF6F-39D6-69D9-062A488CA300}"/>
                  </a:ext>
                </a:extLst>
              </p:cNvPr>
              <p:cNvSpPr>
                <a:spLocks noChangeArrowheads="1"/>
              </p:cNvSpPr>
              <p:nvPr/>
            </p:nvSpPr>
            <p:spPr bwMode="auto">
              <a:xfrm>
                <a:off x="4057" y="5589"/>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32" name="Rectangle 233">
                <a:extLst>
                  <a:ext uri="{FF2B5EF4-FFF2-40B4-BE49-F238E27FC236}">
                    <a16:creationId xmlns:a16="http://schemas.microsoft.com/office/drawing/2014/main" id="{491643A6-DAA7-2059-D1AA-01E61FD84B02}"/>
                  </a:ext>
                </a:extLst>
              </p:cNvPr>
              <p:cNvSpPr>
                <a:spLocks noChangeArrowheads="1"/>
              </p:cNvSpPr>
              <p:nvPr/>
            </p:nvSpPr>
            <p:spPr bwMode="auto">
              <a:xfrm>
                <a:off x="81" y="5763"/>
                <a:ext cx="389"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医療機関名</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33" name="Rectangle 234">
                <a:extLst>
                  <a:ext uri="{FF2B5EF4-FFF2-40B4-BE49-F238E27FC236}">
                    <a16:creationId xmlns:a16="http://schemas.microsoft.com/office/drawing/2014/main" id="{544C3DBD-C633-F08A-3A34-27325BD37037}"/>
                  </a:ext>
                </a:extLst>
              </p:cNvPr>
              <p:cNvSpPr>
                <a:spLocks noChangeArrowheads="1"/>
              </p:cNvSpPr>
              <p:nvPr/>
            </p:nvSpPr>
            <p:spPr bwMode="auto">
              <a:xfrm>
                <a:off x="685" y="5763"/>
                <a:ext cx="134"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34" name="Rectangle 235">
                <a:extLst>
                  <a:ext uri="{FF2B5EF4-FFF2-40B4-BE49-F238E27FC236}">
                    <a16:creationId xmlns:a16="http://schemas.microsoft.com/office/drawing/2014/main" id="{A0C73794-9C18-C63C-F5D7-EEF35C463E17}"/>
                  </a:ext>
                </a:extLst>
              </p:cNvPr>
              <p:cNvSpPr>
                <a:spLocks noChangeArrowheads="1"/>
              </p:cNvSpPr>
              <p:nvPr/>
            </p:nvSpPr>
            <p:spPr bwMode="auto">
              <a:xfrm>
                <a:off x="805" y="5763"/>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35" name="Rectangle 236">
                <a:extLst>
                  <a:ext uri="{FF2B5EF4-FFF2-40B4-BE49-F238E27FC236}">
                    <a16:creationId xmlns:a16="http://schemas.microsoft.com/office/drawing/2014/main" id="{C74B46F4-9BC7-20E9-CB88-24F6A2677A03}"/>
                  </a:ext>
                </a:extLst>
              </p:cNvPr>
              <p:cNvSpPr>
                <a:spLocks noChangeArrowheads="1"/>
              </p:cNvSpPr>
              <p:nvPr/>
            </p:nvSpPr>
            <p:spPr bwMode="auto">
              <a:xfrm>
                <a:off x="1012" y="5763"/>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36" name="Rectangle 237">
                <a:extLst>
                  <a:ext uri="{FF2B5EF4-FFF2-40B4-BE49-F238E27FC236}">
                    <a16:creationId xmlns:a16="http://schemas.microsoft.com/office/drawing/2014/main" id="{AF25ADEB-256A-2E2B-3561-AC31ED5C3ABF}"/>
                  </a:ext>
                </a:extLst>
              </p:cNvPr>
              <p:cNvSpPr>
                <a:spLocks noChangeArrowheads="1"/>
              </p:cNvSpPr>
              <p:nvPr/>
            </p:nvSpPr>
            <p:spPr bwMode="auto">
              <a:xfrm>
                <a:off x="1322" y="5763"/>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37" name="Rectangle 238">
                <a:extLst>
                  <a:ext uri="{FF2B5EF4-FFF2-40B4-BE49-F238E27FC236}">
                    <a16:creationId xmlns:a16="http://schemas.microsoft.com/office/drawing/2014/main" id="{5B0C42BD-B40B-8D83-73BD-2C8EDD0B5E9F}"/>
                  </a:ext>
                </a:extLst>
              </p:cNvPr>
              <p:cNvSpPr>
                <a:spLocks noChangeArrowheads="1"/>
              </p:cNvSpPr>
              <p:nvPr/>
            </p:nvSpPr>
            <p:spPr bwMode="auto">
              <a:xfrm>
                <a:off x="1632" y="5763"/>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38" name="Rectangle 239">
                <a:extLst>
                  <a:ext uri="{FF2B5EF4-FFF2-40B4-BE49-F238E27FC236}">
                    <a16:creationId xmlns:a16="http://schemas.microsoft.com/office/drawing/2014/main" id="{3A86D2BD-21D4-1089-089D-22F2D8F80FC3}"/>
                  </a:ext>
                </a:extLst>
              </p:cNvPr>
              <p:cNvSpPr>
                <a:spLocks noChangeArrowheads="1"/>
              </p:cNvSpPr>
              <p:nvPr/>
            </p:nvSpPr>
            <p:spPr bwMode="auto">
              <a:xfrm>
                <a:off x="1943" y="5763"/>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39" name="Rectangle 240">
                <a:extLst>
                  <a:ext uri="{FF2B5EF4-FFF2-40B4-BE49-F238E27FC236}">
                    <a16:creationId xmlns:a16="http://schemas.microsoft.com/office/drawing/2014/main" id="{0024D85C-5F6B-B1D7-7F06-B3C6B64B1ECD}"/>
                  </a:ext>
                </a:extLst>
              </p:cNvPr>
              <p:cNvSpPr>
                <a:spLocks noChangeArrowheads="1"/>
              </p:cNvSpPr>
              <p:nvPr/>
            </p:nvSpPr>
            <p:spPr bwMode="auto">
              <a:xfrm>
                <a:off x="2022" y="5763"/>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40" name="Rectangle 241">
                <a:extLst>
                  <a:ext uri="{FF2B5EF4-FFF2-40B4-BE49-F238E27FC236}">
                    <a16:creationId xmlns:a16="http://schemas.microsoft.com/office/drawing/2014/main" id="{29B0BFA6-07FC-4D2F-ED7F-03DE9FEA387C}"/>
                  </a:ext>
                </a:extLst>
              </p:cNvPr>
              <p:cNvSpPr>
                <a:spLocks noChangeArrowheads="1"/>
              </p:cNvSpPr>
              <p:nvPr/>
            </p:nvSpPr>
            <p:spPr bwMode="auto">
              <a:xfrm>
                <a:off x="2253" y="5763"/>
                <a:ext cx="450"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記入医師名：</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41" name="Rectangle 242">
                <a:extLst>
                  <a:ext uri="{FF2B5EF4-FFF2-40B4-BE49-F238E27FC236}">
                    <a16:creationId xmlns:a16="http://schemas.microsoft.com/office/drawing/2014/main" id="{C89D7D45-32EA-AEC7-098B-244E00B23C43}"/>
                  </a:ext>
                </a:extLst>
              </p:cNvPr>
              <p:cNvSpPr>
                <a:spLocks noChangeArrowheads="1"/>
              </p:cNvSpPr>
              <p:nvPr/>
            </p:nvSpPr>
            <p:spPr bwMode="auto">
              <a:xfrm>
                <a:off x="2977" y="5763"/>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42" name="Rectangle 243">
                <a:extLst>
                  <a:ext uri="{FF2B5EF4-FFF2-40B4-BE49-F238E27FC236}">
                    <a16:creationId xmlns:a16="http://schemas.microsoft.com/office/drawing/2014/main" id="{E2DB1DB7-A553-E331-BBDA-F56BF6280F85}"/>
                  </a:ext>
                </a:extLst>
              </p:cNvPr>
              <p:cNvSpPr>
                <a:spLocks noChangeArrowheads="1"/>
              </p:cNvSpPr>
              <p:nvPr/>
            </p:nvSpPr>
            <p:spPr bwMode="auto">
              <a:xfrm>
                <a:off x="3183" y="5763"/>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43" name="Rectangle 244">
                <a:extLst>
                  <a:ext uri="{FF2B5EF4-FFF2-40B4-BE49-F238E27FC236}">
                    <a16:creationId xmlns:a16="http://schemas.microsoft.com/office/drawing/2014/main" id="{5395B503-EBC9-25F4-F374-61F1BE57CDD4}"/>
                  </a:ext>
                </a:extLst>
              </p:cNvPr>
              <p:cNvSpPr>
                <a:spLocks noChangeArrowheads="1"/>
              </p:cNvSpPr>
              <p:nvPr/>
            </p:nvSpPr>
            <p:spPr bwMode="auto">
              <a:xfrm>
                <a:off x="3494" y="5763"/>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44" name="Rectangle 245">
                <a:extLst>
                  <a:ext uri="{FF2B5EF4-FFF2-40B4-BE49-F238E27FC236}">
                    <a16:creationId xmlns:a16="http://schemas.microsoft.com/office/drawing/2014/main" id="{CD5DBC0B-5913-160A-F4DC-B531DD790820}"/>
                  </a:ext>
                </a:extLst>
              </p:cNvPr>
              <p:cNvSpPr>
                <a:spLocks noChangeArrowheads="1"/>
              </p:cNvSpPr>
              <p:nvPr/>
            </p:nvSpPr>
            <p:spPr bwMode="auto">
              <a:xfrm>
                <a:off x="3804" y="5763"/>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45" name="Rectangle 246">
                <a:extLst>
                  <a:ext uri="{FF2B5EF4-FFF2-40B4-BE49-F238E27FC236}">
                    <a16:creationId xmlns:a16="http://schemas.microsoft.com/office/drawing/2014/main" id="{97D4A8E6-298D-F608-F987-DF7F9C89B36D}"/>
                  </a:ext>
                </a:extLst>
              </p:cNvPr>
              <p:cNvSpPr>
                <a:spLocks noChangeArrowheads="1"/>
              </p:cNvSpPr>
              <p:nvPr/>
            </p:nvSpPr>
            <p:spPr bwMode="auto">
              <a:xfrm>
                <a:off x="4114" y="5763"/>
                <a:ext cx="11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1"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46" name="Rectangle 247">
                <a:extLst>
                  <a:ext uri="{FF2B5EF4-FFF2-40B4-BE49-F238E27FC236}">
                    <a16:creationId xmlns:a16="http://schemas.microsoft.com/office/drawing/2014/main" id="{B6639CC6-C695-B8F1-9E2B-8E6C800232CA}"/>
                  </a:ext>
                </a:extLst>
              </p:cNvPr>
              <p:cNvSpPr>
                <a:spLocks noChangeArrowheads="1"/>
              </p:cNvSpPr>
              <p:nvPr/>
            </p:nvSpPr>
            <p:spPr bwMode="auto">
              <a:xfrm>
                <a:off x="81" y="5913"/>
                <a:ext cx="194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Rectangle 248">
                <a:extLst>
                  <a:ext uri="{FF2B5EF4-FFF2-40B4-BE49-F238E27FC236}">
                    <a16:creationId xmlns:a16="http://schemas.microsoft.com/office/drawing/2014/main" id="{5E02F4BF-C65A-7484-401C-2D5A7C05633D}"/>
                  </a:ext>
                </a:extLst>
              </p:cNvPr>
              <p:cNvSpPr>
                <a:spLocks noChangeArrowheads="1"/>
              </p:cNvSpPr>
              <p:nvPr/>
            </p:nvSpPr>
            <p:spPr bwMode="auto">
              <a:xfrm>
                <a:off x="81" y="5926"/>
                <a:ext cx="194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Rectangle 249">
                <a:extLst>
                  <a:ext uri="{FF2B5EF4-FFF2-40B4-BE49-F238E27FC236}">
                    <a16:creationId xmlns:a16="http://schemas.microsoft.com/office/drawing/2014/main" id="{754E2F38-189F-FFDF-C7E2-5BAF19CC459E}"/>
                  </a:ext>
                </a:extLst>
              </p:cNvPr>
              <p:cNvSpPr>
                <a:spLocks noChangeArrowheads="1"/>
              </p:cNvSpPr>
              <p:nvPr/>
            </p:nvSpPr>
            <p:spPr bwMode="auto">
              <a:xfrm>
                <a:off x="2253" y="5913"/>
                <a:ext cx="186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Rectangle 250">
                <a:extLst>
                  <a:ext uri="{FF2B5EF4-FFF2-40B4-BE49-F238E27FC236}">
                    <a16:creationId xmlns:a16="http://schemas.microsoft.com/office/drawing/2014/main" id="{0085BFB1-2055-F94F-C507-75A5449EA97A}"/>
                  </a:ext>
                </a:extLst>
              </p:cNvPr>
              <p:cNvSpPr>
                <a:spLocks noChangeArrowheads="1"/>
              </p:cNvSpPr>
              <p:nvPr/>
            </p:nvSpPr>
            <p:spPr bwMode="auto">
              <a:xfrm>
                <a:off x="2253" y="5926"/>
                <a:ext cx="1861"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Rectangle 251">
                <a:extLst>
                  <a:ext uri="{FF2B5EF4-FFF2-40B4-BE49-F238E27FC236}">
                    <a16:creationId xmlns:a16="http://schemas.microsoft.com/office/drawing/2014/main" id="{B0BE591F-728C-3E9A-FC0C-101A242E7616}"/>
                  </a:ext>
                </a:extLst>
              </p:cNvPr>
              <p:cNvSpPr>
                <a:spLocks noChangeArrowheads="1"/>
              </p:cNvSpPr>
              <p:nvPr/>
            </p:nvSpPr>
            <p:spPr bwMode="auto">
              <a:xfrm>
                <a:off x="4591" y="5959"/>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51" name="Rectangle 252">
                <a:extLst>
                  <a:ext uri="{FF2B5EF4-FFF2-40B4-BE49-F238E27FC236}">
                    <a16:creationId xmlns:a16="http://schemas.microsoft.com/office/drawing/2014/main" id="{694D2E24-2877-364F-A785-7190718F4C90}"/>
                  </a:ext>
                </a:extLst>
              </p:cNvPr>
              <p:cNvSpPr>
                <a:spLocks noChangeArrowheads="1"/>
              </p:cNvSpPr>
              <p:nvPr/>
            </p:nvSpPr>
            <p:spPr bwMode="auto">
              <a:xfrm>
                <a:off x="2254" y="6129"/>
                <a:ext cx="2373" cy="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関西医科大学総合医療センター</a:t>
                </a:r>
                <a:r>
                  <a:rPr kumimoji="0" lang="ja-JP" altLang="en-US" sz="13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　内分泌代謝内科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54" name="Rectangle 255">
                <a:extLst>
                  <a:ext uri="{FF2B5EF4-FFF2-40B4-BE49-F238E27FC236}">
                    <a16:creationId xmlns:a16="http://schemas.microsoft.com/office/drawing/2014/main" id="{6EEF0A3A-14E2-A29F-4B76-945410274CEE}"/>
                  </a:ext>
                </a:extLst>
              </p:cNvPr>
              <p:cNvSpPr>
                <a:spLocks noChangeArrowheads="1"/>
              </p:cNvSpPr>
              <p:nvPr/>
            </p:nvSpPr>
            <p:spPr bwMode="auto">
              <a:xfrm>
                <a:off x="4591" y="6130"/>
                <a:ext cx="91"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Meiryo UI" panose="020B0604030504040204" pitchFamily="50" charset="-128"/>
                    <a:ea typeface="Meiryo UI" panose="020B060403050404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55" name="Rectangle 256">
                <a:extLst>
                  <a:ext uri="{FF2B5EF4-FFF2-40B4-BE49-F238E27FC236}">
                    <a16:creationId xmlns:a16="http://schemas.microsoft.com/office/drawing/2014/main" id="{65833060-38B7-45B3-3283-0C213ABEC392}"/>
                  </a:ext>
                </a:extLst>
              </p:cNvPr>
              <p:cNvSpPr>
                <a:spLocks noChangeArrowheads="1"/>
              </p:cNvSpPr>
              <p:nvPr/>
            </p:nvSpPr>
            <p:spPr bwMode="auto">
              <a:xfrm>
                <a:off x="4626" y="6148"/>
                <a:ext cx="71"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a:ln>
                      <a:noFill/>
                    </a:ln>
                    <a:solidFill>
                      <a:srgbClr val="000000"/>
                    </a:solidFill>
                    <a:effectLst/>
                    <a:latin typeface="Calibri" panose="020F0502020204030204" pitchFamily="34" charset="0"/>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56" name="Freeform 257">
                <a:extLst>
                  <a:ext uri="{FF2B5EF4-FFF2-40B4-BE49-F238E27FC236}">
                    <a16:creationId xmlns:a16="http://schemas.microsoft.com/office/drawing/2014/main" id="{513F1200-7A5A-1AB1-CB01-95DF866486C8}"/>
                  </a:ext>
                </a:extLst>
              </p:cNvPr>
              <p:cNvSpPr>
                <a:spLocks/>
              </p:cNvSpPr>
              <p:nvPr/>
            </p:nvSpPr>
            <p:spPr bwMode="auto">
              <a:xfrm>
                <a:off x="43" y="1584"/>
                <a:ext cx="2223" cy="342"/>
              </a:xfrm>
              <a:custGeom>
                <a:avLst/>
                <a:gdLst>
                  <a:gd name="T0" fmla="*/ 0 w 17200"/>
                  <a:gd name="T1" fmla="*/ 442 h 2648"/>
                  <a:gd name="T2" fmla="*/ 442 w 17200"/>
                  <a:gd name="T3" fmla="*/ 0 h 2648"/>
                  <a:gd name="T4" fmla="*/ 16759 w 17200"/>
                  <a:gd name="T5" fmla="*/ 0 h 2648"/>
                  <a:gd name="T6" fmla="*/ 17200 w 17200"/>
                  <a:gd name="T7" fmla="*/ 442 h 2648"/>
                  <a:gd name="T8" fmla="*/ 17200 w 17200"/>
                  <a:gd name="T9" fmla="*/ 2207 h 2648"/>
                  <a:gd name="T10" fmla="*/ 16759 w 17200"/>
                  <a:gd name="T11" fmla="*/ 2648 h 2648"/>
                  <a:gd name="T12" fmla="*/ 442 w 17200"/>
                  <a:gd name="T13" fmla="*/ 2648 h 2648"/>
                  <a:gd name="T14" fmla="*/ 0 w 17200"/>
                  <a:gd name="T15" fmla="*/ 2207 h 2648"/>
                  <a:gd name="T16" fmla="*/ 0 w 17200"/>
                  <a:gd name="T17" fmla="*/ 442 h 26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200" h="2648">
                    <a:moveTo>
                      <a:pt x="0" y="442"/>
                    </a:moveTo>
                    <a:cubicBezTo>
                      <a:pt x="0" y="198"/>
                      <a:pt x="198" y="0"/>
                      <a:pt x="442" y="0"/>
                    </a:cubicBezTo>
                    <a:lnTo>
                      <a:pt x="16759" y="0"/>
                    </a:lnTo>
                    <a:cubicBezTo>
                      <a:pt x="17003" y="0"/>
                      <a:pt x="17200" y="198"/>
                      <a:pt x="17200" y="442"/>
                    </a:cubicBezTo>
                    <a:lnTo>
                      <a:pt x="17200" y="2207"/>
                    </a:lnTo>
                    <a:cubicBezTo>
                      <a:pt x="17200" y="2451"/>
                      <a:pt x="17003" y="2648"/>
                      <a:pt x="16759" y="2648"/>
                    </a:cubicBezTo>
                    <a:lnTo>
                      <a:pt x="442" y="2648"/>
                    </a:lnTo>
                    <a:cubicBezTo>
                      <a:pt x="198" y="2648"/>
                      <a:pt x="0" y="2451"/>
                      <a:pt x="0" y="2207"/>
                    </a:cubicBezTo>
                    <a:lnTo>
                      <a:pt x="0" y="442"/>
                    </a:lnTo>
                    <a:close/>
                  </a:path>
                </a:pathLst>
              </a:custGeom>
              <a:noFill/>
              <a:ln w="20638" cap="flat">
                <a:solidFill>
                  <a:srgbClr val="223F59"/>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Freeform 258">
                <a:extLst>
                  <a:ext uri="{FF2B5EF4-FFF2-40B4-BE49-F238E27FC236}">
                    <a16:creationId xmlns:a16="http://schemas.microsoft.com/office/drawing/2014/main" id="{7B59B0AE-09FF-607E-4071-AC212981D18E}"/>
                  </a:ext>
                </a:extLst>
              </p:cNvPr>
              <p:cNvSpPr>
                <a:spLocks/>
              </p:cNvSpPr>
              <p:nvPr/>
            </p:nvSpPr>
            <p:spPr bwMode="auto">
              <a:xfrm>
                <a:off x="805" y="1147"/>
                <a:ext cx="3057" cy="175"/>
              </a:xfrm>
              <a:custGeom>
                <a:avLst/>
                <a:gdLst>
                  <a:gd name="T0" fmla="*/ 0 w 23648"/>
                  <a:gd name="T1" fmla="*/ 226 h 1352"/>
                  <a:gd name="T2" fmla="*/ 226 w 23648"/>
                  <a:gd name="T3" fmla="*/ 0 h 1352"/>
                  <a:gd name="T4" fmla="*/ 23423 w 23648"/>
                  <a:gd name="T5" fmla="*/ 0 h 1352"/>
                  <a:gd name="T6" fmla="*/ 23648 w 23648"/>
                  <a:gd name="T7" fmla="*/ 226 h 1352"/>
                  <a:gd name="T8" fmla="*/ 23648 w 23648"/>
                  <a:gd name="T9" fmla="*/ 1127 h 1352"/>
                  <a:gd name="T10" fmla="*/ 23423 w 23648"/>
                  <a:gd name="T11" fmla="*/ 1352 h 1352"/>
                  <a:gd name="T12" fmla="*/ 226 w 23648"/>
                  <a:gd name="T13" fmla="*/ 1352 h 1352"/>
                  <a:gd name="T14" fmla="*/ 0 w 23648"/>
                  <a:gd name="T15" fmla="*/ 1127 h 1352"/>
                  <a:gd name="T16" fmla="*/ 0 w 23648"/>
                  <a:gd name="T17" fmla="*/ 226 h 1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648" h="1352">
                    <a:moveTo>
                      <a:pt x="0" y="226"/>
                    </a:moveTo>
                    <a:cubicBezTo>
                      <a:pt x="0" y="101"/>
                      <a:pt x="101" y="0"/>
                      <a:pt x="226" y="0"/>
                    </a:cubicBezTo>
                    <a:lnTo>
                      <a:pt x="23423" y="0"/>
                    </a:lnTo>
                    <a:cubicBezTo>
                      <a:pt x="23548" y="0"/>
                      <a:pt x="23648" y="101"/>
                      <a:pt x="23648" y="226"/>
                    </a:cubicBezTo>
                    <a:lnTo>
                      <a:pt x="23648" y="1127"/>
                    </a:lnTo>
                    <a:cubicBezTo>
                      <a:pt x="23648" y="1252"/>
                      <a:pt x="23548" y="1352"/>
                      <a:pt x="23423" y="1352"/>
                    </a:cubicBezTo>
                    <a:lnTo>
                      <a:pt x="226" y="1352"/>
                    </a:lnTo>
                    <a:cubicBezTo>
                      <a:pt x="101" y="1352"/>
                      <a:pt x="0" y="1252"/>
                      <a:pt x="0" y="1127"/>
                    </a:cubicBezTo>
                    <a:lnTo>
                      <a:pt x="0" y="226"/>
                    </a:lnTo>
                    <a:close/>
                  </a:path>
                </a:pathLst>
              </a:custGeom>
              <a:noFill/>
              <a:ln w="20638" cap="flat">
                <a:solidFill>
                  <a:srgbClr val="223F59"/>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259">
                <a:extLst>
                  <a:ext uri="{FF2B5EF4-FFF2-40B4-BE49-F238E27FC236}">
                    <a16:creationId xmlns:a16="http://schemas.microsoft.com/office/drawing/2014/main" id="{AEB7594E-4FC7-EB3F-33FD-68FDE14C7490}"/>
                  </a:ext>
                </a:extLst>
              </p:cNvPr>
              <p:cNvSpPr>
                <a:spLocks/>
              </p:cNvSpPr>
              <p:nvPr/>
            </p:nvSpPr>
            <p:spPr bwMode="auto">
              <a:xfrm>
                <a:off x="49" y="2292"/>
                <a:ext cx="1519" cy="174"/>
              </a:xfrm>
              <a:custGeom>
                <a:avLst/>
                <a:gdLst>
                  <a:gd name="T0" fmla="*/ 0 w 11752"/>
                  <a:gd name="T1" fmla="*/ 224 h 1344"/>
                  <a:gd name="T2" fmla="*/ 224 w 11752"/>
                  <a:gd name="T3" fmla="*/ 0 h 1344"/>
                  <a:gd name="T4" fmla="*/ 11528 w 11752"/>
                  <a:gd name="T5" fmla="*/ 0 h 1344"/>
                  <a:gd name="T6" fmla="*/ 11752 w 11752"/>
                  <a:gd name="T7" fmla="*/ 224 h 1344"/>
                  <a:gd name="T8" fmla="*/ 11752 w 11752"/>
                  <a:gd name="T9" fmla="*/ 1120 h 1344"/>
                  <a:gd name="T10" fmla="*/ 11528 w 11752"/>
                  <a:gd name="T11" fmla="*/ 1344 h 1344"/>
                  <a:gd name="T12" fmla="*/ 224 w 11752"/>
                  <a:gd name="T13" fmla="*/ 1344 h 1344"/>
                  <a:gd name="T14" fmla="*/ 0 w 11752"/>
                  <a:gd name="T15" fmla="*/ 1120 h 1344"/>
                  <a:gd name="T16" fmla="*/ 0 w 11752"/>
                  <a:gd name="T17" fmla="*/ 224 h 1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752" h="1344">
                    <a:moveTo>
                      <a:pt x="0" y="224"/>
                    </a:moveTo>
                    <a:cubicBezTo>
                      <a:pt x="0" y="101"/>
                      <a:pt x="101" y="0"/>
                      <a:pt x="224" y="0"/>
                    </a:cubicBezTo>
                    <a:lnTo>
                      <a:pt x="11528" y="0"/>
                    </a:lnTo>
                    <a:cubicBezTo>
                      <a:pt x="11652" y="0"/>
                      <a:pt x="11752" y="101"/>
                      <a:pt x="11752" y="224"/>
                    </a:cubicBezTo>
                    <a:lnTo>
                      <a:pt x="11752" y="1120"/>
                    </a:lnTo>
                    <a:cubicBezTo>
                      <a:pt x="11752" y="1244"/>
                      <a:pt x="11652" y="1344"/>
                      <a:pt x="11528" y="1344"/>
                    </a:cubicBezTo>
                    <a:lnTo>
                      <a:pt x="224" y="1344"/>
                    </a:lnTo>
                    <a:cubicBezTo>
                      <a:pt x="101" y="1344"/>
                      <a:pt x="0" y="1244"/>
                      <a:pt x="0" y="1120"/>
                    </a:cubicBezTo>
                    <a:lnTo>
                      <a:pt x="0" y="224"/>
                    </a:lnTo>
                    <a:close/>
                  </a:path>
                </a:pathLst>
              </a:custGeom>
              <a:noFill/>
              <a:ln w="20638" cap="flat">
                <a:solidFill>
                  <a:srgbClr val="223F59"/>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Freeform 260">
                <a:extLst>
                  <a:ext uri="{FF2B5EF4-FFF2-40B4-BE49-F238E27FC236}">
                    <a16:creationId xmlns:a16="http://schemas.microsoft.com/office/drawing/2014/main" id="{B72621D0-CA82-92B4-F396-DD59B2AFA016}"/>
                  </a:ext>
                </a:extLst>
              </p:cNvPr>
              <p:cNvSpPr>
                <a:spLocks/>
              </p:cNvSpPr>
              <p:nvPr/>
            </p:nvSpPr>
            <p:spPr bwMode="auto">
              <a:xfrm>
                <a:off x="63" y="2814"/>
                <a:ext cx="1175" cy="175"/>
              </a:xfrm>
              <a:custGeom>
                <a:avLst/>
                <a:gdLst>
                  <a:gd name="T0" fmla="*/ 0 w 9096"/>
                  <a:gd name="T1" fmla="*/ 226 h 1352"/>
                  <a:gd name="T2" fmla="*/ 226 w 9096"/>
                  <a:gd name="T3" fmla="*/ 0 h 1352"/>
                  <a:gd name="T4" fmla="*/ 8871 w 9096"/>
                  <a:gd name="T5" fmla="*/ 0 h 1352"/>
                  <a:gd name="T6" fmla="*/ 9096 w 9096"/>
                  <a:gd name="T7" fmla="*/ 226 h 1352"/>
                  <a:gd name="T8" fmla="*/ 9096 w 9096"/>
                  <a:gd name="T9" fmla="*/ 1127 h 1352"/>
                  <a:gd name="T10" fmla="*/ 8871 w 9096"/>
                  <a:gd name="T11" fmla="*/ 1352 h 1352"/>
                  <a:gd name="T12" fmla="*/ 226 w 9096"/>
                  <a:gd name="T13" fmla="*/ 1352 h 1352"/>
                  <a:gd name="T14" fmla="*/ 0 w 9096"/>
                  <a:gd name="T15" fmla="*/ 1127 h 1352"/>
                  <a:gd name="T16" fmla="*/ 0 w 9096"/>
                  <a:gd name="T17" fmla="*/ 226 h 1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096" h="1352">
                    <a:moveTo>
                      <a:pt x="0" y="226"/>
                    </a:moveTo>
                    <a:cubicBezTo>
                      <a:pt x="0" y="101"/>
                      <a:pt x="101" y="0"/>
                      <a:pt x="226" y="0"/>
                    </a:cubicBezTo>
                    <a:lnTo>
                      <a:pt x="8871" y="0"/>
                    </a:lnTo>
                    <a:cubicBezTo>
                      <a:pt x="8996" y="0"/>
                      <a:pt x="9096" y="101"/>
                      <a:pt x="9096" y="226"/>
                    </a:cubicBezTo>
                    <a:lnTo>
                      <a:pt x="9096" y="1127"/>
                    </a:lnTo>
                    <a:cubicBezTo>
                      <a:pt x="9096" y="1252"/>
                      <a:pt x="8996" y="1352"/>
                      <a:pt x="8871" y="1352"/>
                    </a:cubicBezTo>
                    <a:lnTo>
                      <a:pt x="226" y="1352"/>
                    </a:lnTo>
                    <a:cubicBezTo>
                      <a:pt x="101" y="1352"/>
                      <a:pt x="0" y="1252"/>
                      <a:pt x="0" y="1127"/>
                    </a:cubicBezTo>
                    <a:lnTo>
                      <a:pt x="0" y="226"/>
                    </a:lnTo>
                    <a:close/>
                  </a:path>
                </a:pathLst>
              </a:custGeom>
              <a:noFill/>
              <a:ln w="20638" cap="flat">
                <a:solidFill>
                  <a:srgbClr val="223F59"/>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261">
                <a:extLst>
                  <a:ext uri="{FF2B5EF4-FFF2-40B4-BE49-F238E27FC236}">
                    <a16:creationId xmlns:a16="http://schemas.microsoft.com/office/drawing/2014/main" id="{00659365-A9D1-5080-5A2F-D6BA8EEE0752}"/>
                  </a:ext>
                </a:extLst>
              </p:cNvPr>
              <p:cNvSpPr>
                <a:spLocks/>
              </p:cNvSpPr>
              <p:nvPr/>
            </p:nvSpPr>
            <p:spPr bwMode="auto">
              <a:xfrm>
                <a:off x="1432" y="2816"/>
                <a:ext cx="1286" cy="175"/>
              </a:xfrm>
              <a:custGeom>
                <a:avLst/>
                <a:gdLst>
                  <a:gd name="T0" fmla="*/ 0 w 9952"/>
                  <a:gd name="T1" fmla="*/ 226 h 1352"/>
                  <a:gd name="T2" fmla="*/ 226 w 9952"/>
                  <a:gd name="T3" fmla="*/ 0 h 1352"/>
                  <a:gd name="T4" fmla="*/ 9727 w 9952"/>
                  <a:gd name="T5" fmla="*/ 0 h 1352"/>
                  <a:gd name="T6" fmla="*/ 9952 w 9952"/>
                  <a:gd name="T7" fmla="*/ 226 h 1352"/>
                  <a:gd name="T8" fmla="*/ 9952 w 9952"/>
                  <a:gd name="T9" fmla="*/ 1127 h 1352"/>
                  <a:gd name="T10" fmla="*/ 9727 w 9952"/>
                  <a:gd name="T11" fmla="*/ 1352 h 1352"/>
                  <a:gd name="T12" fmla="*/ 226 w 9952"/>
                  <a:gd name="T13" fmla="*/ 1352 h 1352"/>
                  <a:gd name="T14" fmla="*/ 0 w 9952"/>
                  <a:gd name="T15" fmla="*/ 1127 h 1352"/>
                  <a:gd name="T16" fmla="*/ 0 w 9952"/>
                  <a:gd name="T17" fmla="*/ 226 h 1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52" h="1352">
                    <a:moveTo>
                      <a:pt x="0" y="226"/>
                    </a:moveTo>
                    <a:cubicBezTo>
                      <a:pt x="0" y="101"/>
                      <a:pt x="101" y="0"/>
                      <a:pt x="226" y="0"/>
                    </a:cubicBezTo>
                    <a:lnTo>
                      <a:pt x="9727" y="0"/>
                    </a:lnTo>
                    <a:cubicBezTo>
                      <a:pt x="9852" y="0"/>
                      <a:pt x="9952" y="101"/>
                      <a:pt x="9952" y="226"/>
                    </a:cubicBezTo>
                    <a:lnTo>
                      <a:pt x="9952" y="1127"/>
                    </a:lnTo>
                    <a:cubicBezTo>
                      <a:pt x="9952" y="1252"/>
                      <a:pt x="9852" y="1352"/>
                      <a:pt x="9727" y="1352"/>
                    </a:cubicBezTo>
                    <a:lnTo>
                      <a:pt x="226" y="1352"/>
                    </a:lnTo>
                    <a:cubicBezTo>
                      <a:pt x="101" y="1352"/>
                      <a:pt x="0" y="1252"/>
                      <a:pt x="0" y="1127"/>
                    </a:cubicBezTo>
                    <a:lnTo>
                      <a:pt x="0" y="226"/>
                    </a:lnTo>
                    <a:close/>
                  </a:path>
                </a:pathLst>
              </a:custGeom>
              <a:noFill/>
              <a:ln w="20638" cap="flat">
                <a:solidFill>
                  <a:srgbClr val="223F59"/>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262">
                <a:extLst>
                  <a:ext uri="{FF2B5EF4-FFF2-40B4-BE49-F238E27FC236}">
                    <a16:creationId xmlns:a16="http://schemas.microsoft.com/office/drawing/2014/main" id="{C15CAB93-5318-9A1F-8998-A25C8EA23F92}"/>
                  </a:ext>
                </a:extLst>
              </p:cNvPr>
              <p:cNvSpPr>
                <a:spLocks/>
              </p:cNvSpPr>
              <p:nvPr/>
            </p:nvSpPr>
            <p:spPr bwMode="auto">
              <a:xfrm>
                <a:off x="2990" y="2824"/>
                <a:ext cx="1072" cy="173"/>
              </a:xfrm>
              <a:custGeom>
                <a:avLst/>
                <a:gdLst>
                  <a:gd name="T0" fmla="*/ 0 w 8296"/>
                  <a:gd name="T1" fmla="*/ 224 h 1344"/>
                  <a:gd name="T2" fmla="*/ 224 w 8296"/>
                  <a:gd name="T3" fmla="*/ 0 h 1344"/>
                  <a:gd name="T4" fmla="*/ 8072 w 8296"/>
                  <a:gd name="T5" fmla="*/ 0 h 1344"/>
                  <a:gd name="T6" fmla="*/ 8296 w 8296"/>
                  <a:gd name="T7" fmla="*/ 224 h 1344"/>
                  <a:gd name="T8" fmla="*/ 8296 w 8296"/>
                  <a:gd name="T9" fmla="*/ 1120 h 1344"/>
                  <a:gd name="T10" fmla="*/ 8072 w 8296"/>
                  <a:gd name="T11" fmla="*/ 1344 h 1344"/>
                  <a:gd name="T12" fmla="*/ 224 w 8296"/>
                  <a:gd name="T13" fmla="*/ 1344 h 1344"/>
                  <a:gd name="T14" fmla="*/ 0 w 8296"/>
                  <a:gd name="T15" fmla="*/ 1120 h 1344"/>
                  <a:gd name="T16" fmla="*/ 0 w 8296"/>
                  <a:gd name="T17" fmla="*/ 224 h 1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296" h="1344">
                    <a:moveTo>
                      <a:pt x="0" y="224"/>
                    </a:moveTo>
                    <a:cubicBezTo>
                      <a:pt x="0" y="101"/>
                      <a:pt x="101" y="0"/>
                      <a:pt x="224" y="0"/>
                    </a:cubicBezTo>
                    <a:lnTo>
                      <a:pt x="8072" y="0"/>
                    </a:lnTo>
                    <a:cubicBezTo>
                      <a:pt x="8196" y="0"/>
                      <a:pt x="8296" y="101"/>
                      <a:pt x="8296" y="224"/>
                    </a:cubicBezTo>
                    <a:lnTo>
                      <a:pt x="8296" y="1120"/>
                    </a:lnTo>
                    <a:cubicBezTo>
                      <a:pt x="8296" y="1244"/>
                      <a:pt x="8196" y="1344"/>
                      <a:pt x="8072" y="1344"/>
                    </a:cubicBezTo>
                    <a:lnTo>
                      <a:pt x="224" y="1344"/>
                    </a:lnTo>
                    <a:cubicBezTo>
                      <a:pt x="101" y="1344"/>
                      <a:pt x="0" y="1244"/>
                      <a:pt x="0" y="1120"/>
                    </a:cubicBezTo>
                    <a:lnTo>
                      <a:pt x="0" y="224"/>
                    </a:lnTo>
                    <a:close/>
                  </a:path>
                </a:pathLst>
              </a:custGeom>
              <a:noFill/>
              <a:ln w="20638" cap="flat">
                <a:solidFill>
                  <a:srgbClr val="223F59"/>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Freeform 263">
                <a:extLst>
                  <a:ext uri="{FF2B5EF4-FFF2-40B4-BE49-F238E27FC236}">
                    <a16:creationId xmlns:a16="http://schemas.microsoft.com/office/drawing/2014/main" id="{A27E816A-D34B-896E-0B62-20B8BCEAD134}"/>
                  </a:ext>
                </a:extLst>
              </p:cNvPr>
              <p:cNvSpPr>
                <a:spLocks/>
              </p:cNvSpPr>
              <p:nvPr/>
            </p:nvSpPr>
            <p:spPr bwMode="auto">
              <a:xfrm>
                <a:off x="69" y="3530"/>
                <a:ext cx="3128" cy="175"/>
              </a:xfrm>
              <a:custGeom>
                <a:avLst/>
                <a:gdLst>
                  <a:gd name="T0" fmla="*/ 0 w 24200"/>
                  <a:gd name="T1" fmla="*/ 226 h 1352"/>
                  <a:gd name="T2" fmla="*/ 226 w 24200"/>
                  <a:gd name="T3" fmla="*/ 0 h 1352"/>
                  <a:gd name="T4" fmla="*/ 23975 w 24200"/>
                  <a:gd name="T5" fmla="*/ 0 h 1352"/>
                  <a:gd name="T6" fmla="*/ 24200 w 24200"/>
                  <a:gd name="T7" fmla="*/ 226 h 1352"/>
                  <a:gd name="T8" fmla="*/ 24200 w 24200"/>
                  <a:gd name="T9" fmla="*/ 1127 h 1352"/>
                  <a:gd name="T10" fmla="*/ 23975 w 24200"/>
                  <a:gd name="T11" fmla="*/ 1352 h 1352"/>
                  <a:gd name="T12" fmla="*/ 226 w 24200"/>
                  <a:gd name="T13" fmla="*/ 1352 h 1352"/>
                  <a:gd name="T14" fmla="*/ 0 w 24200"/>
                  <a:gd name="T15" fmla="*/ 1127 h 1352"/>
                  <a:gd name="T16" fmla="*/ 0 w 24200"/>
                  <a:gd name="T17" fmla="*/ 226 h 1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200" h="1352">
                    <a:moveTo>
                      <a:pt x="0" y="226"/>
                    </a:moveTo>
                    <a:cubicBezTo>
                      <a:pt x="0" y="101"/>
                      <a:pt x="101" y="0"/>
                      <a:pt x="226" y="0"/>
                    </a:cubicBezTo>
                    <a:lnTo>
                      <a:pt x="23975" y="0"/>
                    </a:lnTo>
                    <a:cubicBezTo>
                      <a:pt x="24100" y="0"/>
                      <a:pt x="24200" y="101"/>
                      <a:pt x="24200" y="226"/>
                    </a:cubicBezTo>
                    <a:lnTo>
                      <a:pt x="24200" y="1127"/>
                    </a:lnTo>
                    <a:cubicBezTo>
                      <a:pt x="24200" y="1252"/>
                      <a:pt x="24100" y="1352"/>
                      <a:pt x="23975" y="1352"/>
                    </a:cubicBezTo>
                    <a:lnTo>
                      <a:pt x="226" y="1352"/>
                    </a:lnTo>
                    <a:cubicBezTo>
                      <a:pt x="101" y="1352"/>
                      <a:pt x="0" y="1252"/>
                      <a:pt x="0" y="1127"/>
                    </a:cubicBezTo>
                    <a:lnTo>
                      <a:pt x="0" y="226"/>
                    </a:lnTo>
                    <a:close/>
                  </a:path>
                </a:pathLst>
              </a:custGeom>
              <a:noFill/>
              <a:ln w="20638" cap="flat">
                <a:solidFill>
                  <a:srgbClr val="223F59"/>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Freeform 264">
                <a:extLst>
                  <a:ext uri="{FF2B5EF4-FFF2-40B4-BE49-F238E27FC236}">
                    <a16:creationId xmlns:a16="http://schemas.microsoft.com/office/drawing/2014/main" id="{B26A132D-79CE-563B-EB89-201F26070FF6}"/>
                  </a:ext>
                </a:extLst>
              </p:cNvPr>
              <p:cNvSpPr>
                <a:spLocks/>
              </p:cNvSpPr>
              <p:nvPr/>
            </p:nvSpPr>
            <p:spPr bwMode="auto">
              <a:xfrm>
                <a:off x="69" y="5066"/>
                <a:ext cx="1285" cy="175"/>
              </a:xfrm>
              <a:custGeom>
                <a:avLst/>
                <a:gdLst>
                  <a:gd name="T0" fmla="*/ 0 w 4972"/>
                  <a:gd name="T1" fmla="*/ 113 h 676"/>
                  <a:gd name="T2" fmla="*/ 113 w 4972"/>
                  <a:gd name="T3" fmla="*/ 0 h 676"/>
                  <a:gd name="T4" fmla="*/ 4860 w 4972"/>
                  <a:gd name="T5" fmla="*/ 0 h 676"/>
                  <a:gd name="T6" fmla="*/ 4972 w 4972"/>
                  <a:gd name="T7" fmla="*/ 113 h 676"/>
                  <a:gd name="T8" fmla="*/ 4972 w 4972"/>
                  <a:gd name="T9" fmla="*/ 564 h 676"/>
                  <a:gd name="T10" fmla="*/ 4860 w 4972"/>
                  <a:gd name="T11" fmla="*/ 676 h 676"/>
                  <a:gd name="T12" fmla="*/ 113 w 4972"/>
                  <a:gd name="T13" fmla="*/ 676 h 676"/>
                  <a:gd name="T14" fmla="*/ 0 w 4972"/>
                  <a:gd name="T15" fmla="*/ 564 h 676"/>
                  <a:gd name="T16" fmla="*/ 0 w 4972"/>
                  <a:gd name="T17" fmla="*/ 113 h 6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972" h="676">
                    <a:moveTo>
                      <a:pt x="0" y="113"/>
                    </a:moveTo>
                    <a:cubicBezTo>
                      <a:pt x="0" y="51"/>
                      <a:pt x="51" y="0"/>
                      <a:pt x="113" y="0"/>
                    </a:cubicBezTo>
                    <a:lnTo>
                      <a:pt x="4860" y="0"/>
                    </a:lnTo>
                    <a:cubicBezTo>
                      <a:pt x="4922" y="0"/>
                      <a:pt x="4972" y="51"/>
                      <a:pt x="4972" y="113"/>
                    </a:cubicBezTo>
                    <a:lnTo>
                      <a:pt x="4972" y="564"/>
                    </a:lnTo>
                    <a:cubicBezTo>
                      <a:pt x="4972" y="626"/>
                      <a:pt x="4922" y="676"/>
                      <a:pt x="4860" y="676"/>
                    </a:cubicBezTo>
                    <a:lnTo>
                      <a:pt x="113" y="676"/>
                    </a:lnTo>
                    <a:cubicBezTo>
                      <a:pt x="51" y="676"/>
                      <a:pt x="0" y="626"/>
                      <a:pt x="0" y="564"/>
                    </a:cubicBezTo>
                    <a:lnTo>
                      <a:pt x="0" y="113"/>
                    </a:lnTo>
                    <a:close/>
                  </a:path>
                </a:pathLst>
              </a:custGeom>
              <a:noFill/>
              <a:ln w="20638" cap="flat">
                <a:solidFill>
                  <a:srgbClr val="223F59"/>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Freeform 265">
                <a:extLst>
                  <a:ext uri="{FF2B5EF4-FFF2-40B4-BE49-F238E27FC236}">
                    <a16:creationId xmlns:a16="http://schemas.microsoft.com/office/drawing/2014/main" id="{370AB911-29FF-DABC-0D22-572898F22D00}"/>
                  </a:ext>
                </a:extLst>
              </p:cNvPr>
              <p:cNvSpPr>
                <a:spLocks/>
              </p:cNvSpPr>
              <p:nvPr/>
            </p:nvSpPr>
            <p:spPr bwMode="auto">
              <a:xfrm>
                <a:off x="2511" y="5066"/>
                <a:ext cx="1287" cy="175"/>
              </a:xfrm>
              <a:custGeom>
                <a:avLst/>
                <a:gdLst>
                  <a:gd name="T0" fmla="*/ 0 w 4976"/>
                  <a:gd name="T1" fmla="*/ 113 h 676"/>
                  <a:gd name="T2" fmla="*/ 113 w 4976"/>
                  <a:gd name="T3" fmla="*/ 0 h 676"/>
                  <a:gd name="T4" fmla="*/ 4864 w 4976"/>
                  <a:gd name="T5" fmla="*/ 0 h 676"/>
                  <a:gd name="T6" fmla="*/ 4976 w 4976"/>
                  <a:gd name="T7" fmla="*/ 113 h 676"/>
                  <a:gd name="T8" fmla="*/ 4976 w 4976"/>
                  <a:gd name="T9" fmla="*/ 564 h 676"/>
                  <a:gd name="T10" fmla="*/ 4864 w 4976"/>
                  <a:gd name="T11" fmla="*/ 676 h 676"/>
                  <a:gd name="T12" fmla="*/ 113 w 4976"/>
                  <a:gd name="T13" fmla="*/ 676 h 676"/>
                  <a:gd name="T14" fmla="*/ 0 w 4976"/>
                  <a:gd name="T15" fmla="*/ 564 h 676"/>
                  <a:gd name="T16" fmla="*/ 0 w 4976"/>
                  <a:gd name="T17" fmla="*/ 113 h 6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976" h="676">
                    <a:moveTo>
                      <a:pt x="0" y="113"/>
                    </a:moveTo>
                    <a:cubicBezTo>
                      <a:pt x="0" y="51"/>
                      <a:pt x="51" y="0"/>
                      <a:pt x="113" y="0"/>
                    </a:cubicBezTo>
                    <a:lnTo>
                      <a:pt x="4864" y="0"/>
                    </a:lnTo>
                    <a:cubicBezTo>
                      <a:pt x="4926" y="0"/>
                      <a:pt x="4976" y="51"/>
                      <a:pt x="4976" y="113"/>
                    </a:cubicBezTo>
                    <a:lnTo>
                      <a:pt x="4976" y="564"/>
                    </a:lnTo>
                    <a:cubicBezTo>
                      <a:pt x="4976" y="626"/>
                      <a:pt x="4926" y="676"/>
                      <a:pt x="4864" y="676"/>
                    </a:cubicBezTo>
                    <a:lnTo>
                      <a:pt x="113" y="676"/>
                    </a:lnTo>
                    <a:cubicBezTo>
                      <a:pt x="51" y="676"/>
                      <a:pt x="0" y="626"/>
                      <a:pt x="0" y="564"/>
                    </a:cubicBezTo>
                    <a:lnTo>
                      <a:pt x="0" y="113"/>
                    </a:lnTo>
                    <a:close/>
                  </a:path>
                </a:pathLst>
              </a:custGeom>
              <a:noFill/>
              <a:ln w="20638" cap="flat">
                <a:solidFill>
                  <a:srgbClr val="223F59"/>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266">
                <a:extLst>
                  <a:ext uri="{FF2B5EF4-FFF2-40B4-BE49-F238E27FC236}">
                    <a16:creationId xmlns:a16="http://schemas.microsoft.com/office/drawing/2014/main" id="{B1A1652E-1C04-4F93-EB60-330D7F41A0DD}"/>
                  </a:ext>
                </a:extLst>
              </p:cNvPr>
              <p:cNvSpPr>
                <a:spLocks noEditPoints="1"/>
              </p:cNvSpPr>
              <p:nvPr/>
            </p:nvSpPr>
            <p:spPr bwMode="auto">
              <a:xfrm>
                <a:off x="1976" y="1376"/>
                <a:ext cx="1111" cy="184"/>
              </a:xfrm>
              <a:custGeom>
                <a:avLst/>
                <a:gdLst>
                  <a:gd name="T0" fmla="*/ 51 w 8526"/>
                  <a:gd name="T1" fmla="*/ 0 h 2547"/>
                  <a:gd name="T2" fmla="*/ 8359 w 8526"/>
                  <a:gd name="T3" fmla="*/ 2150 h 2547"/>
                  <a:gd name="T4" fmla="*/ 8309 w 8526"/>
                  <a:gd name="T5" fmla="*/ 2344 h 2547"/>
                  <a:gd name="T6" fmla="*/ 0 w 8526"/>
                  <a:gd name="T7" fmla="*/ 193 h 2547"/>
                  <a:gd name="T8" fmla="*/ 51 w 8526"/>
                  <a:gd name="T9" fmla="*/ 0 h 2547"/>
                  <a:gd name="T10" fmla="*/ 7911 w 8526"/>
                  <a:gd name="T11" fmla="*/ 1687 h 2547"/>
                  <a:gd name="T12" fmla="*/ 8526 w 8526"/>
                  <a:gd name="T13" fmla="*/ 2297 h 2547"/>
                  <a:gd name="T14" fmla="*/ 7692 w 8526"/>
                  <a:gd name="T15" fmla="*/ 2532 h 2547"/>
                  <a:gd name="T16" fmla="*/ 7569 w 8526"/>
                  <a:gd name="T17" fmla="*/ 2462 h 2547"/>
                  <a:gd name="T18" fmla="*/ 7638 w 8526"/>
                  <a:gd name="T19" fmla="*/ 2339 h 2547"/>
                  <a:gd name="T20" fmla="*/ 8307 w 8526"/>
                  <a:gd name="T21" fmla="*/ 2151 h 2547"/>
                  <a:gd name="T22" fmla="*/ 8263 w 8526"/>
                  <a:gd name="T23" fmla="*/ 2318 h 2547"/>
                  <a:gd name="T24" fmla="*/ 7770 w 8526"/>
                  <a:gd name="T25" fmla="*/ 1829 h 2547"/>
                  <a:gd name="T26" fmla="*/ 7770 w 8526"/>
                  <a:gd name="T27" fmla="*/ 1687 h 2547"/>
                  <a:gd name="T28" fmla="*/ 7911 w 8526"/>
                  <a:gd name="T29" fmla="*/ 1687 h 2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526" h="2547">
                    <a:moveTo>
                      <a:pt x="51" y="0"/>
                    </a:moveTo>
                    <a:lnTo>
                      <a:pt x="8359" y="2150"/>
                    </a:lnTo>
                    <a:lnTo>
                      <a:pt x="8309" y="2344"/>
                    </a:lnTo>
                    <a:lnTo>
                      <a:pt x="0" y="193"/>
                    </a:lnTo>
                    <a:lnTo>
                      <a:pt x="51" y="0"/>
                    </a:lnTo>
                    <a:close/>
                    <a:moveTo>
                      <a:pt x="7911" y="1687"/>
                    </a:moveTo>
                    <a:lnTo>
                      <a:pt x="8526" y="2297"/>
                    </a:lnTo>
                    <a:lnTo>
                      <a:pt x="7692" y="2532"/>
                    </a:lnTo>
                    <a:cubicBezTo>
                      <a:pt x="7639" y="2547"/>
                      <a:pt x="7584" y="2516"/>
                      <a:pt x="7569" y="2462"/>
                    </a:cubicBezTo>
                    <a:cubicBezTo>
                      <a:pt x="7554" y="2409"/>
                      <a:pt x="7585" y="2354"/>
                      <a:pt x="7638" y="2339"/>
                    </a:cubicBezTo>
                    <a:lnTo>
                      <a:pt x="8307" y="2151"/>
                    </a:lnTo>
                    <a:lnTo>
                      <a:pt x="8263" y="2318"/>
                    </a:lnTo>
                    <a:lnTo>
                      <a:pt x="7770" y="1829"/>
                    </a:lnTo>
                    <a:cubicBezTo>
                      <a:pt x="7731" y="1790"/>
                      <a:pt x="7731" y="1726"/>
                      <a:pt x="7770" y="1687"/>
                    </a:cubicBezTo>
                    <a:cubicBezTo>
                      <a:pt x="7809" y="1648"/>
                      <a:pt x="7872" y="1648"/>
                      <a:pt x="7911" y="1687"/>
                    </a:cubicBezTo>
                    <a:close/>
                  </a:path>
                </a:pathLst>
              </a:custGeom>
              <a:solidFill>
                <a:srgbClr val="000000"/>
              </a:solidFill>
              <a:ln w="0"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67" name="Freeform 267">
                <a:extLst>
                  <a:ext uri="{FF2B5EF4-FFF2-40B4-BE49-F238E27FC236}">
                    <a16:creationId xmlns:a16="http://schemas.microsoft.com/office/drawing/2014/main" id="{513BEBE7-D6CB-DD66-5321-35936E068A1D}"/>
                  </a:ext>
                </a:extLst>
              </p:cNvPr>
              <p:cNvSpPr>
                <a:spLocks noEditPoints="1"/>
              </p:cNvSpPr>
              <p:nvPr/>
            </p:nvSpPr>
            <p:spPr bwMode="auto">
              <a:xfrm>
                <a:off x="730" y="1373"/>
                <a:ext cx="1255" cy="184"/>
              </a:xfrm>
              <a:custGeom>
                <a:avLst/>
                <a:gdLst>
                  <a:gd name="T0" fmla="*/ 9982 w 10019"/>
                  <a:gd name="T1" fmla="*/ 0 h 2260"/>
                  <a:gd name="T2" fmla="*/ 177 w 10019"/>
                  <a:gd name="T3" fmla="*/ 1814 h 2260"/>
                  <a:gd name="T4" fmla="*/ 213 w 10019"/>
                  <a:gd name="T5" fmla="*/ 2011 h 2260"/>
                  <a:gd name="T6" fmla="*/ 10019 w 10019"/>
                  <a:gd name="T7" fmla="*/ 197 h 2260"/>
                  <a:gd name="T8" fmla="*/ 9982 w 10019"/>
                  <a:gd name="T9" fmla="*/ 0 h 2260"/>
                  <a:gd name="T10" fmla="*/ 656 w 10019"/>
                  <a:gd name="T11" fmla="*/ 1383 h 2260"/>
                  <a:gd name="T12" fmla="*/ 0 w 10019"/>
                  <a:gd name="T13" fmla="*/ 1949 h 2260"/>
                  <a:gd name="T14" fmla="*/ 815 w 10019"/>
                  <a:gd name="T15" fmla="*/ 2242 h 2260"/>
                  <a:gd name="T16" fmla="*/ 943 w 10019"/>
                  <a:gd name="T17" fmla="*/ 2181 h 2260"/>
                  <a:gd name="T18" fmla="*/ 883 w 10019"/>
                  <a:gd name="T19" fmla="*/ 2053 h 2260"/>
                  <a:gd name="T20" fmla="*/ 229 w 10019"/>
                  <a:gd name="T21" fmla="*/ 1818 h 2260"/>
                  <a:gd name="T22" fmla="*/ 260 w 10019"/>
                  <a:gd name="T23" fmla="*/ 1988 h 2260"/>
                  <a:gd name="T24" fmla="*/ 787 w 10019"/>
                  <a:gd name="T25" fmla="*/ 1535 h 2260"/>
                  <a:gd name="T26" fmla="*/ 797 w 10019"/>
                  <a:gd name="T27" fmla="*/ 1394 h 2260"/>
                  <a:gd name="T28" fmla="*/ 656 w 10019"/>
                  <a:gd name="T29" fmla="*/ 1383 h 2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019" h="2260">
                    <a:moveTo>
                      <a:pt x="9982" y="0"/>
                    </a:moveTo>
                    <a:lnTo>
                      <a:pt x="177" y="1814"/>
                    </a:lnTo>
                    <a:lnTo>
                      <a:pt x="213" y="2011"/>
                    </a:lnTo>
                    <a:lnTo>
                      <a:pt x="10019" y="197"/>
                    </a:lnTo>
                    <a:lnTo>
                      <a:pt x="9982" y="0"/>
                    </a:lnTo>
                    <a:close/>
                    <a:moveTo>
                      <a:pt x="656" y="1383"/>
                    </a:moveTo>
                    <a:lnTo>
                      <a:pt x="0" y="1949"/>
                    </a:lnTo>
                    <a:lnTo>
                      <a:pt x="815" y="2242"/>
                    </a:lnTo>
                    <a:cubicBezTo>
                      <a:pt x="867" y="2260"/>
                      <a:pt x="924" y="2233"/>
                      <a:pt x="943" y="2181"/>
                    </a:cubicBezTo>
                    <a:cubicBezTo>
                      <a:pt x="962" y="2129"/>
                      <a:pt x="935" y="2072"/>
                      <a:pt x="883" y="2053"/>
                    </a:cubicBezTo>
                    <a:lnTo>
                      <a:pt x="229" y="1818"/>
                    </a:lnTo>
                    <a:lnTo>
                      <a:pt x="260" y="1988"/>
                    </a:lnTo>
                    <a:lnTo>
                      <a:pt x="787" y="1535"/>
                    </a:lnTo>
                    <a:cubicBezTo>
                      <a:pt x="829" y="1499"/>
                      <a:pt x="833" y="1436"/>
                      <a:pt x="797" y="1394"/>
                    </a:cubicBezTo>
                    <a:cubicBezTo>
                      <a:pt x="761" y="1352"/>
                      <a:pt x="698" y="1347"/>
                      <a:pt x="656" y="1383"/>
                    </a:cubicBezTo>
                    <a:close/>
                  </a:path>
                </a:pathLst>
              </a:custGeom>
              <a:solidFill>
                <a:srgbClr val="000000"/>
              </a:solidFill>
              <a:ln w="0"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68" name="Freeform 268">
                <a:extLst>
                  <a:ext uri="{FF2B5EF4-FFF2-40B4-BE49-F238E27FC236}">
                    <a16:creationId xmlns:a16="http://schemas.microsoft.com/office/drawing/2014/main" id="{97503CDA-C67D-B7A7-58A4-F30A8AEBD3CF}"/>
                  </a:ext>
                </a:extLst>
              </p:cNvPr>
              <p:cNvSpPr>
                <a:spLocks noEditPoints="1"/>
              </p:cNvSpPr>
              <p:nvPr/>
            </p:nvSpPr>
            <p:spPr bwMode="auto">
              <a:xfrm>
                <a:off x="572" y="1935"/>
                <a:ext cx="521" cy="191"/>
              </a:xfrm>
              <a:custGeom>
                <a:avLst/>
                <a:gdLst>
                  <a:gd name="T0" fmla="*/ 3973 w 4028"/>
                  <a:gd name="T1" fmla="*/ 0 h 1473"/>
                  <a:gd name="T2" fmla="*/ 163 w 4028"/>
                  <a:gd name="T3" fmla="*/ 1096 h 1473"/>
                  <a:gd name="T4" fmla="*/ 218 w 4028"/>
                  <a:gd name="T5" fmla="*/ 1288 h 1473"/>
                  <a:gd name="T6" fmla="*/ 4028 w 4028"/>
                  <a:gd name="T7" fmla="*/ 193 h 1473"/>
                  <a:gd name="T8" fmla="*/ 3973 w 4028"/>
                  <a:gd name="T9" fmla="*/ 0 h 1473"/>
                  <a:gd name="T10" fmla="*/ 598 w 4028"/>
                  <a:gd name="T11" fmla="*/ 621 h 1473"/>
                  <a:gd name="T12" fmla="*/ 0 w 4028"/>
                  <a:gd name="T13" fmla="*/ 1247 h 1473"/>
                  <a:gd name="T14" fmla="*/ 840 w 4028"/>
                  <a:gd name="T15" fmla="*/ 1459 h 1473"/>
                  <a:gd name="T16" fmla="*/ 961 w 4028"/>
                  <a:gd name="T17" fmla="*/ 1387 h 1473"/>
                  <a:gd name="T18" fmla="*/ 889 w 4028"/>
                  <a:gd name="T19" fmla="*/ 1265 h 1473"/>
                  <a:gd name="T20" fmla="*/ 215 w 4028"/>
                  <a:gd name="T21" fmla="*/ 1095 h 1473"/>
                  <a:gd name="T22" fmla="*/ 263 w 4028"/>
                  <a:gd name="T23" fmla="*/ 1261 h 1473"/>
                  <a:gd name="T24" fmla="*/ 743 w 4028"/>
                  <a:gd name="T25" fmla="*/ 759 h 1473"/>
                  <a:gd name="T26" fmla="*/ 740 w 4028"/>
                  <a:gd name="T27" fmla="*/ 617 h 1473"/>
                  <a:gd name="T28" fmla="*/ 598 w 4028"/>
                  <a:gd name="T29" fmla="*/ 621 h 1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028" h="1473">
                    <a:moveTo>
                      <a:pt x="3973" y="0"/>
                    </a:moveTo>
                    <a:lnTo>
                      <a:pt x="163" y="1096"/>
                    </a:lnTo>
                    <a:lnTo>
                      <a:pt x="218" y="1288"/>
                    </a:lnTo>
                    <a:lnTo>
                      <a:pt x="4028" y="193"/>
                    </a:lnTo>
                    <a:lnTo>
                      <a:pt x="3973" y="0"/>
                    </a:lnTo>
                    <a:close/>
                    <a:moveTo>
                      <a:pt x="598" y="621"/>
                    </a:moveTo>
                    <a:lnTo>
                      <a:pt x="0" y="1247"/>
                    </a:lnTo>
                    <a:lnTo>
                      <a:pt x="840" y="1459"/>
                    </a:lnTo>
                    <a:cubicBezTo>
                      <a:pt x="893" y="1473"/>
                      <a:pt x="947" y="1440"/>
                      <a:pt x="961" y="1387"/>
                    </a:cubicBezTo>
                    <a:cubicBezTo>
                      <a:pt x="975" y="1333"/>
                      <a:pt x="942" y="1279"/>
                      <a:pt x="889" y="1265"/>
                    </a:cubicBezTo>
                    <a:lnTo>
                      <a:pt x="215" y="1095"/>
                    </a:lnTo>
                    <a:lnTo>
                      <a:pt x="263" y="1261"/>
                    </a:lnTo>
                    <a:lnTo>
                      <a:pt x="743" y="759"/>
                    </a:lnTo>
                    <a:cubicBezTo>
                      <a:pt x="781" y="719"/>
                      <a:pt x="780" y="655"/>
                      <a:pt x="740" y="617"/>
                    </a:cubicBezTo>
                    <a:cubicBezTo>
                      <a:pt x="700" y="579"/>
                      <a:pt x="637" y="581"/>
                      <a:pt x="598" y="621"/>
                    </a:cubicBezTo>
                    <a:close/>
                  </a:path>
                </a:pathLst>
              </a:custGeom>
              <a:solidFill>
                <a:srgbClr val="000000"/>
              </a:solidFill>
              <a:ln w="0"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69" name="Freeform 269">
                <a:extLst>
                  <a:ext uri="{FF2B5EF4-FFF2-40B4-BE49-F238E27FC236}">
                    <a16:creationId xmlns:a16="http://schemas.microsoft.com/office/drawing/2014/main" id="{3FA497BD-F5F5-56A7-7411-21CB56FA7F36}"/>
                  </a:ext>
                </a:extLst>
              </p:cNvPr>
              <p:cNvSpPr>
                <a:spLocks noEditPoints="1"/>
              </p:cNvSpPr>
              <p:nvPr/>
            </p:nvSpPr>
            <p:spPr bwMode="auto">
              <a:xfrm>
                <a:off x="1068" y="1935"/>
                <a:ext cx="2031" cy="336"/>
              </a:xfrm>
              <a:custGeom>
                <a:avLst/>
                <a:gdLst>
                  <a:gd name="T0" fmla="*/ 27 w 15714"/>
                  <a:gd name="T1" fmla="*/ 0 h 2601"/>
                  <a:gd name="T2" fmla="*/ 15531 w 15714"/>
                  <a:gd name="T3" fmla="*/ 2124 h 2601"/>
                  <a:gd name="T4" fmla="*/ 15504 w 15714"/>
                  <a:gd name="T5" fmla="*/ 2322 h 2601"/>
                  <a:gd name="T6" fmla="*/ 0 w 15714"/>
                  <a:gd name="T7" fmla="*/ 199 h 2601"/>
                  <a:gd name="T8" fmla="*/ 27 w 15714"/>
                  <a:gd name="T9" fmla="*/ 0 h 2601"/>
                  <a:gd name="T10" fmla="*/ 15032 w 15714"/>
                  <a:gd name="T11" fmla="*/ 1716 h 2601"/>
                  <a:gd name="T12" fmla="*/ 15714 w 15714"/>
                  <a:gd name="T13" fmla="*/ 2250 h 2601"/>
                  <a:gd name="T14" fmla="*/ 14914 w 15714"/>
                  <a:gd name="T15" fmla="*/ 2580 h 2601"/>
                  <a:gd name="T16" fmla="*/ 14783 w 15714"/>
                  <a:gd name="T17" fmla="*/ 2526 h 2601"/>
                  <a:gd name="T18" fmla="*/ 14837 w 15714"/>
                  <a:gd name="T19" fmla="*/ 2396 h 2601"/>
                  <a:gd name="T20" fmla="*/ 14837 w 15714"/>
                  <a:gd name="T21" fmla="*/ 2396 h 2601"/>
                  <a:gd name="T22" fmla="*/ 15479 w 15714"/>
                  <a:gd name="T23" fmla="*/ 2130 h 2601"/>
                  <a:gd name="T24" fmla="*/ 15456 w 15714"/>
                  <a:gd name="T25" fmla="*/ 2301 h 2601"/>
                  <a:gd name="T26" fmla="*/ 14909 w 15714"/>
                  <a:gd name="T27" fmla="*/ 1873 h 2601"/>
                  <a:gd name="T28" fmla="*/ 14892 w 15714"/>
                  <a:gd name="T29" fmla="*/ 1733 h 2601"/>
                  <a:gd name="T30" fmla="*/ 15032 w 15714"/>
                  <a:gd name="T31" fmla="*/ 1716 h 26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714" h="2601">
                    <a:moveTo>
                      <a:pt x="27" y="0"/>
                    </a:moveTo>
                    <a:lnTo>
                      <a:pt x="15531" y="2124"/>
                    </a:lnTo>
                    <a:lnTo>
                      <a:pt x="15504" y="2322"/>
                    </a:lnTo>
                    <a:lnTo>
                      <a:pt x="0" y="199"/>
                    </a:lnTo>
                    <a:lnTo>
                      <a:pt x="27" y="0"/>
                    </a:lnTo>
                    <a:close/>
                    <a:moveTo>
                      <a:pt x="15032" y="1716"/>
                    </a:moveTo>
                    <a:lnTo>
                      <a:pt x="15714" y="2250"/>
                    </a:lnTo>
                    <a:lnTo>
                      <a:pt x="14914" y="2580"/>
                    </a:lnTo>
                    <a:cubicBezTo>
                      <a:pt x="14863" y="2601"/>
                      <a:pt x="14804" y="2577"/>
                      <a:pt x="14783" y="2526"/>
                    </a:cubicBezTo>
                    <a:cubicBezTo>
                      <a:pt x="14762" y="2475"/>
                      <a:pt x="14786" y="2417"/>
                      <a:pt x="14837" y="2396"/>
                    </a:cubicBezTo>
                    <a:lnTo>
                      <a:pt x="14837" y="2396"/>
                    </a:lnTo>
                    <a:lnTo>
                      <a:pt x="15479" y="2130"/>
                    </a:lnTo>
                    <a:lnTo>
                      <a:pt x="15456" y="2301"/>
                    </a:lnTo>
                    <a:lnTo>
                      <a:pt x="14909" y="1873"/>
                    </a:lnTo>
                    <a:cubicBezTo>
                      <a:pt x="14865" y="1839"/>
                      <a:pt x="14858" y="1776"/>
                      <a:pt x="14892" y="1733"/>
                    </a:cubicBezTo>
                    <a:cubicBezTo>
                      <a:pt x="14926" y="1689"/>
                      <a:pt x="14988" y="1682"/>
                      <a:pt x="15032" y="1716"/>
                    </a:cubicBezTo>
                    <a:close/>
                  </a:path>
                </a:pathLst>
              </a:custGeom>
              <a:solidFill>
                <a:srgbClr val="000000"/>
              </a:solidFill>
              <a:ln w="0"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70" name="Freeform 270">
                <a:extLst>
                  <a:ext uri="{FF2B5EF4-FFF2-40B4-BE49-F238E27FC236}">
                    <a16:creationId xmlns:a16="http://schemas.microsoft.com/office/drawing/2014/main" id="{E972079B-F16A-8C2F-36DA-C8629169AF7A}"/>
                  </a:ext>
                </a:extLst>
              </p:cNvPr>
              <p:cNvSpPr>
                <a:spLocks noEditPoints="1"/>
              </p:cNvSpPr>
              <p:nvPr/>
            </p:nvSpPr>
            <p:spPr bwMode="auto">
              <a:xfrm>
                <a:off x="236" y="2480"/>
                <a:ext cx="402" cy="289"/>
              </a:xfrm>
              <a:custGeom>
                <a:avLst/>
                <a:gdLst>
                  <a:gd name="T0" fmla="*/ 2993 w 3108"/>
                  <a:gd name="T1" fmla="*/ 0 h 2232"/>
                  <a:gd name="T2" fmla="*/ 105 w 3108"/>
                  <a:gd name="T3" fmla="*/ 2036 h 2232"/>
                  <a:gd name="T4" fmla="*/ 220 w 3108"/>
                  <a:gd name="T5" fmla="*/ 2199 h 2232"/>
                  <a:gd name="T6" fmla="*/ 3108 w 3108"/>
                  <a:gd name="T7" fmla="*/ 163 h 2232"/>
                  <a:gd name="T8" fmla="*/ 2993 w 3108"/>
                  <a:gd name="T9" fmla="*/ 0 h 2232"/>
                  <a:gd name="T10" fmla="*/ 360 w 3108"/>
                  <a:gd name="T11" fmla="*/ 1444 h 2232"/>
                  <a:gd name="T12" fmla="*/ 0 w 3108"/>
                  <a:gd name="T13" fmla="*/ 2232 h 2232"/>
                  <a:gd name="T14" fmla="*/ 863 w 3108"/>
                  <a:gd name="T15" fmla="*/ 2157 h 2232"/>
                  <a:gd name="T16" fmla="*/ 954 w 3108"/>
                  <a:gd name="T17" fmla="*/ 2049 h 2232"/>
                  <a:gd name="T18" fmla="*/ 846 w 3108"/>
                  <a:gd name="T19" fmla="*/ 1958 h 2232"/>
                  <a:gd name="T20" fmla="*/ 154 w 3108"/>
                  <a:gd name="T21" fmla="*/ 2018 h 2232"/>
                  <a:gd name="T22" fmla="*/ 253 w 3108"/>
                  <a:gd name="T23" fmla="*/ 2159 h 2232"/>
                  <a:gd name="T24" fmla="*/ 542 w 3108"/>
                  <a:gd name="T25" fmla="*/ 1527 h 2232"/>
                  <a:gd name="T26" fmla="*/ 493 w 3108"/>
                  <a:gd name="T27" fmla="*/ 1395 h 2232"/>
                  <a:gd name="T28" fmla="*/ 360 w 3108"/>
                  <a:gd name="T29" fmla="*/ 1444 h 2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108" h="2232">
                    <a:moveTo>
                      <a:pt x="2993" y="0"/>
                    </a:moveTo>
                    <a:lnTo>
                      <a:pt x="105" y="2036"/>
                    </a:lnTo>
                    <a:lnTo>
                      <a:pt x="220" y="2199"/>
                    </a:lnTo>
                    <a:lnTo>
                      <a:pt x="3108" y="163"/>
                    </a:lnTo>
                    <a:lnTo>
                      <a:pt x="2993" y="0"/>
                    </a:lnTo>
                    <a:close/>
                    <a:moveTo>
                      <a:pt x="360" y="1444"/>
                    </a:moveTo>
                    <a:lnTo>
                      <a:pt x="0" y="2232"/>
                    </a:lnTo>
                    <a:lnTo>
                      <a:pt x="863" y="2157"/>
                    </a:lnTo>
                    <a:cubicBezTo>
                      <a:pt x="918" y="2153"/>
                      <a:pt x="959" y="2104"/>
                      <a:pt x="954" y="2049"/>
                    </a:cubicBezTo>
                    <a:cubicBezTo>
                      <a:pt x="949" y="1994"/>
                      <a:pt x="901" y="1953"/>
                      <a:pt x="846" y="1958"/>
                    </a:cubicBezTo>
                    <a:lnTo>
                      <a:pt x="154" y="2018"/>
                    </a:lnTo>
                    <a:lnTo>
                      <a:pt x="253" y="2159"/>
                    </a:lnTo>
                    <a:lnTo>
                      <a:pt x="542" y="1527"/>
                    </a:lnTo>
                    <a:cubicBezTo>
                      <a:pt x="565" y="1477"/>
                      <a:pt x="543" y="1418"/>
                      <a:pt x="493" y="1395"/>
                    </a:cubicBezTo>
                    <a:cubicBezTo>
                      <a:pt x="442" y="1372"/>
                      <a:pt x="383" y="1394"/>
                      <a:pt x="360" y="1444"/>
                    </a:cubicBezTo>
                    <a:close/>
                  </a:path>
                </a:pathLst>
              </a:custGeom>
              <a:solidFill>
                <a:srgbClr val="000000"/>
              </a:solidFill>
              <a:ln w="0"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71" name="Freeform 271">
                <a:extLst>
                  <a:ext uri="{FF2B5EF4-FFF2-40B4-BE49-F238E27FC236}">
                    <a16:creationId xmlns:a16="http://schemas.microsoft.com/office/drawing/2014/main" id="{83AF36FB-877E-358E-BD60-E9FE5C6449A0}"/>
                  </a:ext>
                </a:extLst>
              </p:cNvPr>
              <p:cNvSpPr>
                <a:spLocks noEditPoints="1"/>
              </p:cNvSpPr>
              <p:nvPr/>
            </p:nvSpPr>
            <p:spPr bwMode="auto">
              <a:xfrm>
                <a:off x="608" y="2484"/>
                <a:ext cx="1031" cy="328"/>
              </a:xfrm>
              <a:custGeom>
                <a:avLst/>
                <a:gdLst>
                  <a:gd name="T0" fmla="*/ 53 w 7977"/>
                  <a:gd name="T1" fmla="*/ 0 h 2532"/>
                  <a:gd name="T2" fmla="*/ 7812 w 7977"/>
                  <a:gd name="T3" fmla="*/ 2147 h 2532"/>
                  <a:gd name="T4" fmla="*/ 7759 w 7977"/>
                  <a:gd name="T5" fmla="*/ 2340 h 2532"/>
                  <a:gd name="T6" fmla="*/ 0 w 7977"/>
                  <a:gd name="T7" fmla="*/ 193 h 2532"/>
                  <a:gd name="T8" fmla="*/ 53 w 7977"/>
                  <a:gd name="T9" fmla="*/ 0 h 2532"/>
                  <a:gd name="T10" fmla="*/ 7372 w 7977"/>
                  <a:gd name="T11" fmla="*/ 1676 h 2532"/>
                  <a:gd name="T12" fmla="*/ 7977 w 7977"/>
                  <a:gd name="T13" fmla="*/ 2297 h 2532"/>
                  <a:gd name="T14" fmla="*/ 7140 w 7977"/>
                  <a:gd name="T15" fmla="*/ 2518 h 2532"/>
                  <a:gd name="T16" fmla="*/ 7017 w 7977"/>
                  <a:gd name="T17" fmla="*/ 2446 h 2532"/>
                  <a:gd name="T18" fmla="*/ 7088 w 7977"/>
                  <a:gd name="T19" fmla="*/ 2324 h 2532"/>
                  <a:gd name="T20" fmla="*/ 7760 w 7977"/>
                  <a:gd name="T21" fmla="*/ 2147 h 2532"/>
                  <a:gd name="T22" fmla="*/ 7714 w 7977"/>
                  <a:gd name="T23" fmla="*/ 2313 h 2532"/>
                  <a:gd name="T24" fmla="*/ 7229 w 7977"/>
                  <a:gd name="T25" fmla="*/ 1816 h 2532"/>
                  <a:gd name="T26" fmla="*/ 7231 w 7977"/>
                  <a:gd name="T27" fmla="*/ 1675 h 2532"/>
                  <a:gd name="T28" fmla="*/ 7372 w 7977"/>
                  <a:gd name="T29" fmla="*/ 1676 h 25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977" h="2532">
                    <a:moveTo>
                      <a:pt x="53" y="0"/>
                    </a:moveTo>
                    <a:lnTo>
                      <a:pt x="7812" y="2147"/>
                    </a:lnTo>
                    <a:lnTo>
                      <a:pt x="7759" y="2340"/>
                    </a:lnTo>
                    <a:lnTo>
                      <a:pt x="0" y="193"/>
                    </a:lnTo>
                    <a:lnTo>
                      <a:pt x="53" y="0"/>
                    </a:lnTo>
                    <a:close/>
                    <a:moveTo>
                      <a:pt x="7372" y="1676"/>
                    </a:moveTo>
                    <a:lnTo>
                      <a:pt x="7977" y="2297"/>
                    </a:lnTo>
                    <a:lnTo>
                      <a:pt x="7140" y="2518"/>
                    </a:lnTo>
                    <a:cubicBezTo>
                      <a:pt x="7086" y="2532"/>
                      <a:pt x="7031" y="2500"/>
                      <a:pt x="7017" y="2446"/>
                    </a:cubicBezTo>
                    <a:cubicBezTo>
                      <a:pt x="7003" y="2393"/>
                      <a:pt x="7035" y="2338"/>
                      <a:pt x="7088" y="2324"/>
                    </a:cubicBezTo>
                    <a:lnTo>
                      <a:pt x="7760" y="2147"/>
                    </a:lnTo>
                    <a:lnTo>
                      <a:pt x="7714" y="2313"/>
                    </a:lnTo>
                    <a:lnTo>
                      <a:pt x="7229" y="1816"/>
                    </a:lnTo>
                    <a:cubicBezTo>
                      <a:pt x="7191" y="1777"/>
                      <a:pt x="7191" y="1713"/>
                      <a:pt x="7231" y="1675"/>
                    </a:cubicBezTo>
                    <a:cubicBezTo>
                      <a:pt x="7270" y="1636"/>
                      <a:pt x="7334" y="1637"/>
                      <a:pt x="7372" y="1676"/>
                    </a:cubicBezTo>
                    <a:close/>
                  </a:path>
                </a:pathLst>
              </a:custGeom>
              <a:solidFill>
                <a:srgbClr val="000000"/>
              </a:solidFill>
              <a:ln w="0"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72" name="Freeform 272">
                <a:extLst>
                  <a:ext uri="{FF2B5EF4-FFF2-40B4-BE49-F238E27FC236}">
                    <a16:creationId xmlns:a16="http://schemas.microsoft.com/office/drawing/2014/main" id="{5EEE0C87-9E9B-66F4-C0F5-6850895D2B0D}"/>
                  </a:ext>
                </a:extLst>
              </p:cNvPr>
              <p:cNvSpPr>
                <a:spLocks noEditPoints="1"/>
              </p:cNvSpPr>
              <p:nvPr/>
            </p:nvSpPr>
            <p:spPr bwMode="auto">
              <a:xfrm>
                <a:off x="622" y="2472"/>
                <a:ext cx="2342" cy="375"/>
              </a:xfrm>
              <a:custGeom>
                <a:avLst/>
                <a:gdLst>
                  <a:gd name="T0" fmla="*/ 27 w 18114"/>
                  <a:gd name="T1" fmla="*/ 0 h 2903"/>
                  <a:gd name="T2" fmla="*/ 17931 w 18114"/>
                  <a:gd name="T3" fmla="*/ 2424 h 2903"/>
                  <a:gd name="T4" fmla="*/ 17904 w 18114"/>
                  <a:gd name="T5" fmla="*/ 2622 h 2903"/>
                  <a:gd name="T6" fmla="*/ 0 w 18114"/>
                  <a:gd name="T7" fmla="*/ 199 h 2903"/>
                  <a:gd name="T8" fmla="*/ 27 w 18114"/>
                  <a:gd name="T9" fmla="*/ 0 h 2903"/>
                  <a:gd name="T10" fmla="*/ 17431 w 18114"/>
                  <a:gd name="T11" fmla="*/ 2017 h 2903"/>
                  <a:gd name="T12" fmla="*/ 18114 w 18114"/>
                  <a:gd name="T13" fmla="*/ 2550 h 2903"/>
                  <a:gd name="T14" fmla="*/ 17314 w 18114"/>
                  <a:gd name="T15" fmla="*/ 2882 h 2903"/>
                  <a:gd name="T16" fmla="*/ 17183 w 18114"/>
                  <a:gd name="T17" fmla="*/ 2828 h 2903"/>
                  <a:gd name="T18" fmla="*/ 17237 w 18114"/>
                  <a:gd name="T19" fmla="*/ 2697 h 2903"/>
                  <a:gd name="T20" fmla="*/ 17879 w 18114"/>
                  <a:gd name="T21" fmla="*/ 2431 h 2903"/>
                  <a:gd name="T22" fmla="*/ 17856 w 18114"/>
                  <a:gd name="T23" fmla="*/ 2602 h 2903"/>
                  <a:gd name="T24" fmla="*/ 17308 w 18114"/>
                  <a:gd name="T25" fmla="*/ 2174 h 2903"/>
                  <a:gd name="T26" fmla="*/ 17291 w 18114"/>
                  <a:gd name="T27" fmla="*/ 2034 h 2903"/>
                  <a:gd name="T28" fmla="*/ 17431 w 18114"/>
                  <a:gd name="T29" fmla="*/ 2017 h 2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114" h="2903">
                    <a:moveTo>
                      <a:pt x="27" y="0"/>
                    </a:moveTo>
                    <a:lnTo>
                      <a:pt x="17931" y="2424"/>
                    </a:lnTo>
                    <a:lnTo>
                      <a:pt x="17904" y="2622"/>
                    </a:lnTo>
                    <a:lnTo>
                      <a:pt x="0" y="199"/>
                    </a:lnTo>
                    <a:lnTo>
                      <a:pt x="27" y="0"/>
                    </a:lnTo>
                    <a:close/>
                    <a:moveTo>
                      <a:pt x="17431" y="2017"/>
                    </a:moveTo>
                    <a:lnTo>
                      <a:pt x="18114" y="2550"/>
                    </a:lnTo>
                    <a:lnTo>
                      <a:pt x="17314" y="2882"/>
                    </a:lnTo>
                    <a:cubicBezTo>
                      <a:pt x="17263" y="2903"/>
                      <a:pt x="17205" y="2879"/>
                      <a:pt x="17183" y="2828"/>
                    </a:cubicBezTo>
                    <a:cubicBezTo>
                      <a:pt x="17162" y="2777"/>
                      <a:pt x="17186" y="2718"/>
                      <a:pt x="17237" y="2697"/>
                    </a:cubicBezTo>
                    <a:lnTo>
                      <a:pt x="17879" y="2431"/>
                    </a:lnTo>
                    <a:lnTo>
                      <a:pt x="17856" y="2602"/>
                    </a:lnTo>
                    <a:lnTo>
                      <a:pt x="17308" y="2174"/>
                    </a:lnTo>
                    <a:cubicBezTo>
                      <a:pt x="17265" y="2140"/>
                      <a:pt x="17257" y="2078"/>
                      <a:pt x="17291" y="2034"/>
                    </a:cubicBezTo>
                    <a:cubicBezTo>
                      <a:pt x="17325" y="1991"/>
                      <a:pt x="17388" y="1983"/>
                      <a:pt x="17431" y="2017"/>
                    </a:cubicBezTo>
                    <a:close/>
                  </a:path>
                </a:pathLst>
              </a:custGeom>
              <a:solidFill>
                <a:srgbClr val="000000"/>
              </a:solidFill>
              <a:ln w="0"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73" name="Freeform 273">
                <a:extLst>
                  <a:ext uri="{FF2B5EF4-FFF2-40B4-BE49-F238E27FC236}">
                    <a16:creationId xmlns:a16="http://schemas.microsoft.com/office/drawing/2014/main" id="{6A63BD5B-C561-B444-EE93-89F5DF03F4AB}"/>
                  </a:ext>
                </a:extLst>
              </p:cNvPr>
              <p:cNvSpPr>
                <a:spLocks noEditPoints="1"/>
              </p:cNvSpPr>
              <p:nvPr/>
            </p:nvSpPr>
            <p:spPr bwMode="auto">
              <a:xfrm>
                <a:off x="2030" y="3007"/>
                <a:ext cx="120" cy="485"/>
              </a:xfrm>
              <a:custGeom>
                <a:avLst/>
                <a:gdLst>
                  <a:gd name="T0" fmla="*/ 524 w 928"/>
                  <a:gd name="T1" fmla="*/ 0 h 3752"/>
                  <a:gd name="T2" fmla="*/ 572 w 928"/>
                  <a:gd name="T3" fmla="*/ 3552 h 3752"/>
                  <a:gd name="T4" fmla="*/ 372 w 928"/>
                  <a:gd name="T5" fmla="*/ 3555 h 3752"/>
                  <a:gd name="T6" fmla="*/ 324 w 928"/>
                  <a:gd name="T7" fmla="*/ 3 h 3752"/>
                  <a:gd name="T8" fmla="*/ 524 w 928"/>
                  <a:gd name="T9" fmla="*/ 0 h 3752"/>
                  <a:gd name="T10" fmla="*/ 901 w 928"/>
                  <a:gd name="T11" fmla="*/ 2998 h 3752"/>
                  <a:gd name="T12" fmla="*/ 474 w 928"/>
                  <a:gd name="T13" fmla="*/ 3752 h 3752"/>
                  <a:gd name="T14" fmla="*/ 28 w 928"/>
                  <a:gd name="T15" fmla="*/ 3010 h 3752"/>
                  <a:gd name="T16" fmla="*/ 62 w 928"/>
                  <a:gd name="T17" fmla="*/ 2872 h 3752"/>
                  <a:gd name="T18" fmla="*/ 200 w 928"/>
                  <a:gd name="T19" fmla="*/ 2907 h 3752"/>
                  <a:gd name="T20" fmla="*/ 200 w 928"/>
                  <a:gd name="T21" fmla="*/ 2907 h 3752"/>
                  <a:gd name="T22" fmla="*/ 558 w 928"/>
                  <a:gd name="T23" fmla="*/ 3502 h 3752"/>
                  <a:gd name="T24" fmla="*/ 385 w 928"/>
                  <a:gd name="T25" fmla="*/ 3504 h 3752"/>
                  <a:gd name="T26" fmla="*/ 727 w 928"/>
                  <a:gd name="T27" fmla="*/ 2900 h 3752"/>
                  <a:gd name="T28" fmla="*/ 863 w 928"/>
                  <a:gd name="T29" fmla="*/ 2862 h 3752"/>
                  <a:gd name="T30" fmla="*/ 901 w 928"/>
                  <a:gd name="T31" fmla="*/ 2998 h 3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28" h="3752">
                    <a:moveTo>
                      <a:pt x="524" y="0"/>
                    </a:moveTo>
                    <a:lnTo>
                      <a:pt x="572" y="3552"/>
                    </a:lnTo>
                    <a:lnTo>
                      <a:pt x="372" y="3555"/>
                    </a:lnTo>
                    <a:lnTo>
                      <a:pt x="324" y="3"/>
                    </a:lnTo>
                    <a:lnTo>
                      <a:pt x="524" y="0"/>
                    </a:lnTo>
                    <a:close/>
                    <a:moveTo>
                      <a:pt x="901" y="2998"/>
                    </a:moveTo>
                    <a:lnTo>
                      <a:pt x="474" y="3752"/>
                    </a:lnTo>
                    <a:lnTo>
                      <a:pt x="28" y="3010"/>
                    </a:lnTo>
                    <a:cubicBezTo>
                      <a:pt x="0" y="2962"/>
                      <a:pt x="15" y="2901"/>
                      <a:pt x="62" y="2872"/>
                    </a:cubicBezTo>
                    <a:cubicBezTo>
                      <a:pt x="110" y="2844"/>
                      <a:pt x="171" y="2859"/>
                      <a:pt x="200" y="2907"/>
                    </a:cubicBezTo>
                    <a:lnTo>
                      <a:pt x="200" y="2907"/>
                    </a:lnTo>
                    <a:lnTo>
                      <a:pt x="558" y="3502"/>
                    </a:lnTo>
                    <a:lnTo>
                      <a:pt x="385" y="3504"/>
                    </a:lnTo>
                    <a:lnTo>
                      <a:pt x="727" y="2900"/>
                    </a:lnTo>
                    <a:cubicBezTo>
                      <a:pt x="754" y="2852"/>
                      <a:pt x="815" y="2835"/>
                      <a:pt x="863" y="2862"/>
                    </a:cubicBezTo>
                    <a:cubicBezTo>
                      <a:pt x="911" y="2889"/>
                      <a:pt x="928" y="2950"/>
                      <a:pt x="901" y="2998"/>
                    </a:cubicBezTo>
                    <a:close/>
                  </a:path>
                </a:pathLst>
              </a:custGeom>
              <a:solidFill>
                <a:srgbClr val="000000"/>
              </a:solidFill>
              <a:ln w="0"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74" name="Freeform 274">
                <a:extLst>
                  <a:ext uri="{FF2B5EF4-FFF2-40B4-BE49-F238E27FC236}">
                    <a16:creationId xmlns:a16="http://schemas.microsoft.com/office/drawing/2014/main" id="{60851166-5E35-B3AD-2800-E5E96F840A8F}"/>
                  </a:ext>
                </a:extLst>
              </p:cNvPr>
              <p:cNvSpPr>
                <a:spLocks noEditPoints="1"/>
              </p:cNvSpPr>
              <p:nvPr/>
            </p:nvSpPr>
            <p:spPr bwMode="auto">
              <a:xfrm>
                <a:off x="1387" y="4896"/>
                <a:ext cx="573" cy="235"/>
              </a:xfrm>
              <a:custGeom>
                <a:avLst/>
                <a:gdLst>
                  <a:gd name="T0" fmla="*/ 2184 w 2217"/>
                  <a:gd name="T1" fmla="*/ 0 h 909"/>
                  <a:gd name="T2" fmla="*/ 77 w 2217"/>
                  <a:gd name="T3" fmla="*/ 742 h 909"/>
                  <a:gd name="T4" fmla="*/ 110 w 2217"/>
                  <a:gd name="T5" fmla="*/ 837 h 909"/>
                  <a:gd name="T6" fmla="*/ 2217 w 2217"/>
                  <a:gd name="T7" fmla="*/ 95 h 909"/>
                  <a:gd name="T8" fmla="*/ 2184 w 2217"/>
                  <a:gd name="T9" fmla="*/ 0 h 909"/>
                  <a:gd name="T10" fmla="*/ 281 w 2217"/>
                  <a:gd name="T11" fmla="*/ 492 h 909"/>
                  <a:gd name="T12" fmla="*/ 0 w 2217"/>
                  <a:gd name="T13" fmla="*/ 823 h 909"/>
                  <a:gd name="T14" fmla="*/ 426 w 2217"/>
                  <a:gd name="T15" fmla="*/ 904 h 909"/>
                  <a:gd name="T16" fmla="*/ 484 w 2217"/>
                  <a:gd name="T17" fmla="*/ 864 h 909"/>
                  <a:gd name="T18" fmla="*/ 444 w 2217"/>
                  <a:gd name="T19" fmla="*/ 806 h 909"/>
                  <a:gd name="T20" fmla="*/ 103 w 2217"/>
                  <a:gd name="T21" fmla="*/ 740 h 909"/>
                  <a:gd name="T22" fmla="*/ 132 w 2217"/>
                  <a:gd name="T23" fmla="*/ 822 h 909"/>
                  <a:gd name="T24" fmla="*/ 357 w 2217"/>
                  <a:gd name="T25" fmla="*/ 557 h 909"/>
                  <a:gd name="T26" fmla="*/ 351 w 2217"/>
                  <a:gd name="T27" fmla="*/ 487 h 909"/>
                  <a:gd name="T28" fmla="*/ 281 w 2217"/>
                  <a:gd name="T29" fmla="*/ 492 h 9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217" h="909">
                    <a:moveTo>
                      <a:pt x="2184" y="0"/>
                    </a:moveTo>
                    <a:lnTo>
                      <a:pt x="77" y="742"/>
                    </a:lnTo>
                    <a:lnTo>
                      <a:pt x="110" y="837"/>
                    </a:lnTo>
                    <a:lnTo>
                      <a:pt x="2217" y="95"/>
                    </a:lnTo>
                    <a:lnTo>
                      <a:pt x="2184" y="0"/>
                    </a:lnTo>
                    <a:close/>
                    <a:moveTo>
                      <a:pt x="281" y="492"/>
                    </a:moveTo>
                    <a:lnTo>
                      <a:pt x="0" y="823"/>
                    </a:lnTo>
                    <a:lnTo>
                      <a:pt x="426" y="904"/>
                    </a:lnTo>
                    <a:cubicBezTo>
                      <a:pt x="453" y="909"/>
                      <a:pt x="479" y="891"/>
                      <a:pt x="484" y="864"/>
                    </a:cubicBezTo>
                    <a:cubicBezTo>
                      <a:pt x="489" y="837"/>
                      <a:pt x="471" y="811"/>
                      <a:pt x="444" y="806"/>
                    </a:cubicBezTo>
                    <a:lnTo>
                      <a:pt x="103" y="740"/>
                    </a:lnTo>
                    <a:lnTo>
                      <a:pt x="132" y="822"/>
                    </a:lnTo>
                    <a:lnTo>
                      <a:pt x="357" y="557"/>
                    </a:lnTo>
                    <a:cubicBezTo>
                      <a:pt x="375" y="536"/>
                      <a:pt x="372" y="505"/>
                      <a:pt x="351" y="487"/>
                    </a:cubicBezTo>
                    <a:cubicBezTo>
                      <a:pt x="330" y="469"/>
                      <a:pt x="298" y="471"/>
                      <a:pt x="281" y="492"/>
                    </a:cubicBezTo>
                    <a:close/>
                  </a:path>
                </a:pathLst>
              </a:custGeom>
              <a:solidFill>
                <a:srgbClr val="000000"/>
              </a:solidFill>
              <a:ln w="0"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75" name="Freeform 275">
                <a:extLst>
                  <a:ext uri="{FF2B5EF4-FFF2-40B4-BE49-F238E27FC236}">
                    <a16:creationId xmlns:a16="http://schemas.microsoft.com/office/drawing/2014/main" id="{EE5A6C9C-A1AD-60F0-179B-3E2C54B8BEB8}"/>
                  </a:ext>
                </a:extLst>
              </p:cNvPr>
              <p:cNvSpPr>
                <a:spLocks noEditPoints="1"/>
              </p:cNvSpPr>
              <p:nvPr/>
            </p:nvSpPr>
            <p:spPr bwMode="auto">
              <a:xfrm>
                <a:off x="1919" y="4902"/>
                <a:ext cx="566" cy="240"/>
              </a:xfrm>
              <a:custGeom>
                <a:avLst/>
                <a:gdLst>
                  <a:gd name="T0" fmla="*/ 35 w 2193"/>
                  <a:gd name="T1" fmla="*/ 0 h 927"/>
                  <a:gd name="T2" fmla="*/ 2117 w 2193"/>
                  <a:gd name="T3" fmla="*/ 765 h 927"/>
                  <a:gd name="T4" fmla="*/ 2082 w 2193"/>
                  <a:gd name="T5" fmla="*/ 859 h 927"/>
                  <a:gd name="T6" fmla="*/ 0 w 2193"/>
                  <a:gd name="T7" fmla="*/ 93 h 927"/>
                  <a:gd name="T8" fmla="*/ 35 w 2193"/>
                  <a:gd name="T9" fmla="*/ 0 h 927"/>
                  <a:gd name="T10" fmla="*/ 1917 w 2193"/>
                  <a:gd name="T11" fmla="*/ 513 h 927"/>
                  <a:gd name="T12" fmla="*/ 2193 w 2193"/>
                  <a:gd name="T13" fmla="*/ 847 h 927"/>
                  <a:gd name="T14" fmla="*/ 1766 w 2193"/>
                  <a:gd name="T15" fmla="*/ 922 h 927"/>
                  <a:gd name="T16" fmla="*/ 1708 w 2193"/>
                  <a:gd name="T17" fmla="*/ 882 h 927"/>
                  <a:gd name="T18" fmla="*/ 1749 w 2193"/>
                  <a:gd name="T19" fmla="*/ 824 h 927"/>
                  <a:gd name="T20" fmla="*/ 2091 w 2193"/>
                  <a:gd name="T21" fmla="*/ 763 h 927"/>
                  <a:gd name="T22" fmla="*/ 2061 w 2193"/>
                  <a:gd name="T23" fmla="*/ 844 h 927"/>
                  <a:gd name="T24" fmla="*/ 1840 w 2193"/>
                  <a:gd name="T25" fmla="*/ 576 h 927"/>
                  <a:gd name="T26" fmla="*/ 1847 w 2193"/>
                  <a:gd name="T27" fmla="*/ 506 h 927"/>
                  <a:gd name="T28" fmla="*/ 1917 w 2193"/>
                  <a:gd name="T29" fmla="*/ 513 h 9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93" h="927">
                    <a:moveTo>
                      <a:pt x="35" y="0"/>
                    </a:moveTo>
                    <a:lnTo>
                      <a:pt x="2117" y="765"/>
                    </a:lnTo>
                    <a:lnTo>
                      <a:pt x="2082" y="859"/>
                    </a:lnTo>
                    <a:lnTo>
                      <a:pt x="0" y="93"/>
                    </a:lnTo>
                    <a:lnTo>
                      <a:pt x="35" y="0"/>
                    </a:lnTo>
                    <a:close/>
                    <a:moveTo>
                      <a:pt x="1917" y="513"/>
                    </a:moveTo>
                    <a:lnTo>
                      <a:pt x="2193" y="847"/>
                    </a:lnTo>
                    <a:lnTo>
                      <a:pt x="1766" y="922"/>
                    </a:lnTo>
                    <a:cubicBezTo>
                      <a:pt x="1739" y="927"/>
                      <a:pt x="1713" y="909"/>
                      <a:pt x="1708" y="882"/>
                    </a:cubicBezTo>
                    <a:cubicBezTo>
                      <a:pt x="1704" y="855"/>
                      <a:pt x="1722" y="829"/>
                      <a:pt x="1749" y="824"/>
                    </a:cubicBezTo>
                    <a:lnTo>
                      <a:pt x="2091" y="763"/>
                    </a:lnTo>
                    <a:lnTo>
                      <a:pt x="2061" y="844"/>
                    </a:lnTo>
                    <a:lnTo>
                      <a:pt x="1840" y="576"/>
                    </a:lnTo>
                    <a:cubicBezTo>
                      <a:pt x="1822" y="555"/>
                      <a:pt x="1825" y="524"/>
                      <a:pt x="1847" y="506"/>
                    </a:cubicBezTo>
                    <a:cubicBezTo>
                      <a:pt x="1868" y="488"/>
                      <a:pt x="1899" y="491"/>
                      <a:pt x="1917" y="513"/>
                    </a:cubicBezTo>
                    <a:close/>
                  </a:path>
                </a:pathLst>
              </a:custGeom>
              <a:solidFill>
                <a:srgbClr val="000000"/>
              </a:solidFill>
              <a:ln w="0"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grpSp>
        <p:sp>
          <p:nvSpPr>
            <p:cNvPr id="276" name="Rectangle 195">
              <a:extLst>
                <a:ext uri="{FF2B5EF4-FFF2-40B4-BE49-F238E27FC236}">
                  <a16:creationId xmlns:a16="http://schemas.microsoft.com/office/drawing/2014/main" id="{7F9BB03E-2807-1EB7-132F-14A56AA0E479}"/>
                </a:ext>
              </a:extLst>
            </p:cNvPr>
            <p:cNvSpPr>
              <a:spLocks noChangeArrowheads="1"/>
            </p:cNvSpPr>
            <p:nvPr/>
          </p:nvSpPr>
          <p:spPr bwMode="auto">
            <a:xfrm>
              <a:off x="122238" y="7270173"/>
              <a:ext cx="17145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277" name="Rectangle 195">
              <a:extLst>
                <a:ext uri="{FF2B5EF4-FFF2-40B4-BE49-F238E27FC236}">
                  <a16:creationId xmlns:a16="http://schemas.microsoft.com/office/drawing/2014/main" id="{2800E644-0C39-CF8A-033C-32FDE8134418}"/>
                </a:ext>
              </a:extLst>
            </p:cNvPr>
            <p:cNvSpPr>
              <a:spLocks noChangeArrowheads="1"/>
            </p:cNvSpPr>
            <p:nvPr/>
          </p:nvSpPr>
          <p:spPr bwMode="auto">
            <a:xfrm>
              <a:off x="4566089" y="7216775"/>
              <a:ext cx="155864"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rPr>
                <a:t>□</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278" name="Rectangle 160">
              <a:extLst>
                <a:ext uri="{FF2B5EF4-FFF2-40B4-BE49-F238E27FC236}">
                  <a16:creationId xmlns:a16="http://schemas.microsoft.com/office/drawing/2014/main" id="{CE241549-CE13-1642-7CF7-27C3BAAF9B65}"/>
                </a:ext>
              </a:extLst>
            </p:cNvPr>
            <p:cNvSpPr>
              <a:spLocks noChangeArrowheads="1"/>
            </p:cNvSpPr>
            <p:nvPr/>
          </p:nvSpPr>
          <p:spPr bwMode="auto">
            <a:xfrm>
              <a:off x="382596" y="7270173"/>
              <a:ext cx="1397000" cy="198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ja-JP" altLang="en-US" sz="1300" dirty="0">
                  <a:solidFill>
                    <a:srgbClr val="000000"/>
                  </a:solidFill>
                  <a:latin typeface="Meiryo UI" panose="020B0604030504040204" pitchFamily="50" charset="-128"/>
                  <a:ea typeface="Meiryo UI" panose="020B0604030504040204" pitchFamily="50" charset="-128"/>
                </a:rPr>
                <a:t>高尿酸血症・痛風</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279" name="Rectangle 160">
              <a:extLst>
                <a:ext uri="{FF2B5EF4-FFF2-40B4-BE49-F238E27FC236}">
                  <a16:creationId xmlns:a16="http://schemas.microsoft.com/office/drawing/2014/main" id="{B9692108-0348-11F7-DF1F-2D1CD9846645}"/>
                </a:ext>
              </a:extLst>
            </p:cNvPr>
            <p:cNvSpPr>
              <a:spLocks noChangeArrowheads="1"/>
            </p:cNvSpPr>
            <p:nvPr/>
          </p:nvSpPr>
          <p:spPr bwMode="auto">
            <a:xfrm>
              <a:off x="4840581" y="7245351"/>
              <a:ext cx="1301176"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ja-JP" altLang="en-US" sz="1300" dirty="0">
                  <a:solidFill>
                    <a:srgbClr val="000000"/>
                  </a:solidFill>
                  <a:latin typeface="Meiryo UI" panose="020B0604030504040204" pitchFamily="50" charset="-128"/>
                  <a:ea typeface="Meiryo UI" panose="020B0604030504040204" pitchFamily="50" charset="-128"/>
                </a:rPr>
                <a:t>肥満関連腎臓病</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65" name="テキスト ボックス 64">
              <a:extLst>
                <a:ext uri="{FF2B5EF4-FFF2-40B4-BE49-F238E27FC236}">
                  <a16:creationId xmlns:a16="http://schemas.microsoft.com/office/drawing/2014/main" id="{9E7F4A20-9BDA-60F8-AE9C-AAE3682CAC90}"/>
                </a:ext>
              </a:extLst>
            </p:cNvPr>
            <p:cNvSpPr txBox="1"/>
            <p:nvPr/>
          </p:nvSpPr>
          <p:spPr>
            <a:xfrm>
              <a:off x="77788" y="1090232"/>
              <a:ext cx="4524667" cy="292388"/>
            </a:xfrm>
            <a:prstGeom prst="rect">
              <a:avLst/>
            </a:prstGeom>
            <a:noFill/>
          </p:spPr>
          <p:txBody>
            <a:bodyPr wrap="square" rtlCol="0">
              <a:spAutoFit/>
            </a:bodyPr>
            <a:lstStyle/>
            <a:p>
              <a:r>
                <a:rPr kumimoji="1" lang="ja-JP" altLang="en-US" sz="1300" b="1" dirty="0">
                  <a:latin typeface="Meiryo UI" panose="020B0604030504040204" pitchFamily="50" charset="-128"/>
                  <a:ea typeface="Meiryo UI" panose="020B0604030504040204" pitchFamily="50" charset="-128"/>
                </a:rPr>
                <a:t>身長：　　　　　　　㎝　　体重：　　　　　　　</a:t>
              </a:r>
              <a:r>
                <a:rPr kumimoji="1" lang="en-US" altLang="ja-JP" sz="1300" b="1" dirty="0">
                  <a:latin typeface="Meiryo UI" panose="020B0604030504040204" pitchFamily="50" charset="-128"/>
                  <a:ea typeface="Meiryo UI" panose="020B0604030504040204" pitchFamily="50" charset="-128"/>
                </a:rPr>
                <a:t>kg</a:t>
              </a:r>
              <a:r>
                <a:rPr kumimoji="1" lang="ja-JP" altLang="en-US" sz="1300" b="1" dirty="0">
                  <a:latin typeface="Meiryo UI" panose="020B0604030504040204" pitchFamily="50" charset="-128"/>
                  <a:ea typeface="Meiryo UI" panose="020B0604030504040204" pitchFamily="50" charset="-128"/>
                </a:rPr>
                <a:t>　　</a:t>
              </a:r>
              <a:r>
                <a:rPr kumimoji="1" lang="en-US" altLang="ja-JP" sz="1300" b="1" dirty="0">
                  <a:latin typeface="Meiryo UI" panose="020B0604030504040204" pitchFamily="50" charset="-128"/>
                  <a:ea typeface="Meiryo UI" panose="020B0604030504040204" pitchFamily="50" charset="-128"/>
                </a:rPr>
                <a:t>BMI:</a:t>
              </a:r>
              <a:r>
                <a:rPr kumimoji="1" lang="ja-JP" altLang="en-US" sz="1300" b="1" dirty="0">
                  <a:latin typeface="Meiryo UI" panose="020B0604030504040204" pitchFamily="50" charset="-128"/>
                  <a:ea typeface="Meiryo UI" panose="020B0604030504040204" pitchFamily="50" charset="-128"/>
                </a:rPr>
                <a:t>　　　　　　　</a:t>
              </a:r>
            </a:p>
          </p:txBody>
        </p:sp>
        <p:cxnSp>
          <p:nvCxnSpPr>
            <p:cNvPr id="284" name="直線コネクタ 283">
              <a:extLst>
                <a:ext uri="{FF2B5EF4-FFF2-40B4-BE49-F238E27FC236}">
                  <a16:creationId xmlns:a16="http://schemas.microsoft.com/office/drawing/2014/main" id="{F02DB4EC-B84E-C324-B6CA-010CBD7C08C8}"/>
                </a:ext>
              </a:extLst>
            </p:cNvPr>
            <p:cNvCxnSpPr>
              <a:cxnSpLocks/>
            </p:cNvCxnSpPr>
            <p:nvPr/>
          </p:nvCxnSpPr>
          <p:spPr>
            <a:xfrm>
              <a:off x="164954" y="1368552"/>
              <a:ext cx="5313363"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287" name="直線コネクタ 286">
              <a:extLst>
                <a:ext uri="{FF2B5EF4-FFF2-40B4-BE49-F238E27FC236}">
                  <a16:creationId xmlns:a16="http://schemas.microsoft.com/office/drawing/2014/main" id="{6E90BC0A-5D7C-8A4A-DC74-B4A3C04031D7}"/>
                </a:ext>
              </a:extLst>
            </p:cNvPr>
            <p:cNvCxnSpPr>
              <a:cxnSpLocks/>
            </p:cNvCxnSpPr>
            <p:nvPr/>
          </p:nvCxnSpPr>
          <p:spPr>
            <a:xfrm>
              <a:off x="128588" y="1044647"/>
              <a:ext cx="3259138"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289" name="直線コネクタ 288">
              <a:extLst>
                <a:ext uri="{FF2B5EF4-FFF2-40B4-BE49-F238E27FC236}">
                  <a16:creationId xmlns:a16="http://schemas.microsoft.com/office/drawing/2014/main" id="{8857097B-3A6F-ACAA-7D3C-E0356E84A542}"/>
                </a:ext>
              </a:extLst>
            </p:cNvPr>
            <p:cNvCxnSpPr>
              <a:cxnSpLocks/>
            </p:cNvCxnSpPr>
            <p:nvPr/>
          </p:nvCxnSpPr>
          <p:spPr>
            <a:xfrm>
              <a:off x="3653631" y="1044647"/>
              <a:ext cx="3032262" cy="17706"/>
            </a:xfrm>
            <a:prstGeom prst="line">
              <a:avLst/>
            </a:prstGeom>
            <a:ln w="19050"/>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399640161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33</TotalTime>
  <Words>477</Words>
  <Application>Microsoft Office PowerPoint</Application>
  <PresentationFormat>ユーザー設定</PresentationFormat>
  <Paragraphs>247</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いずみ 松田</dc:creator>
  <cp:lastModifiedBy>野村　惠巳子</cp:lastModifiedBy>
  <cp:revision>3</cp:revision>
  <dcterms:created xsi:type="dcterms:W3CDTF">2025-07-03T00:43:43Z</dcterms:created>
  <dcterms:modified xsi:type="dcterms:W3CDTF">2025-08-20T01:10:17Z</dcterms:modified>
</cp:coreProperties>
</file>